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90" r:id="rId3"/>
    <p:sldId id="301" r:id="rId4"/>
    <p:sldId id="299" r:id="rId5"/>
    <p:sldId id="373" r:id="rId6"/>
    <p:sldId id="388" r:id="rId7"/>
    <p:sldId id="269" r:id="rId8"/>
    <p:sldId id="275" r:id="rId9"/>
    <p:sldId id="432" r:id="rId10"/>
    <p:sldId id="408" r:id="rId11"/>
    <p:sldId id="390" r:id="rId12"/>
    <p:sldId id="433" r:id="rId13"/>
    <p:sldId id="434" r:id="rId14"/>
    <p:sldId id="435" r:id="rId15"/>
    <p:sldId id="436" r:id="rId16"/>
    <p:sldId id="437" r:id="rId17"/>
    <p:sldId id="438" r:id="rId18"/>
    <p:sldId id="289" r:id="rId19"/>
    <p:sldId id="40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soft1420" initials="M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3EE3"/>
    <a:srgbClr val="954DE1"/>
    <a:srgbClr val="7CCC86"/>
    <a:srgbClr val="B361F7"/>
    <a:srgbClr val="4B58D8"/>
    <a:srgbClr val="595959"/>
    <a:srgbClr val="5C51AF"/>
    <a:srgbClr val="AECF42"/>
    <a:srgbClr val="484B9D"/>
    <a:srgbClr val="FDC8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86" d="100"/>
          <a:sy n="86" d="100"/>
        </p:scale>
        <p:origin x="58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BA386-6082-4747-90B0-9781C14C62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3EBA5-F4B4-443F-AF1C-659E1CA8A0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2456230" y="3770437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7135223" y="4410517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5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2221522" y="1230923"/>
            <a:ext cx="1371600" cy="13716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3815861" y="1230923"/>
            <a:ext cx="1371600" cy="13716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5410200" y="1230923"/>
            <a:ext cx="1371600" cy="13716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7004539" y="1230923"/>
            <a:ext cx="1371600" cy="13716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4"/>
          </p:nvPr>
        </p:nvSpPr>
        <p:spPr>
          <a:xfrm>
            <a:off x="8598878" y="1230923"/>
            <a:ext cx="1371600" cy="1371600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12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14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1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18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  <p:bldP spid="19" grpId="0"/>
      <p:bldP spid="21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700475" y="1498870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7105028" y="1498870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8504168" y="1498870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661047" y="2584855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5516309" y="2584855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9371571" y="2584855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7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5347864" y="1126346"/>
            <a:ext cx="1697042" cy="1441398"/>
          </a:xfrm>
          <a:custGeom>
            <a:avLst/>
            <a:gdLst>
              <a:gd name="connsiteX0" fmla="*/ 240238 w 1697042"/>
              <a:gd name="connsiteY0" fmla="*/ 0 h 1441398"/>
              <a:gd name="connsiteX1" fmla="*/ 1456804 w 1697042"/>
              <a:gd name="connsiteY1" fmla="*/ 0 h 1441398"/>
              <a:gd name="connsiteX2" fmla="*/ 1697042 w 1697042"/>
              <a:gd name="connsiteY2" fmla="*/ 240238 h 1441398"/>
              <a:gd name="connsiteX3" fmla="*/ 1697042 w 1697042"/>
              <a:gd name="connsiteY3" fmla="*/ 1201160 h 1441398"/>
              <a:gd name="connsiteX4" fmla="*/ 1456804 w 1697042"/>
              <a:gd name="connsiteY4" fmla="*/ 1441398 h 1441398"/>
              <a:gd name="connsiteX5" fmla="*/ 240238 w 1697042"/>
              <a:gd name="connsiteY5" fmla="*/ 1441398 h 1441398"/>
              <a:gd name="connsiteX6" fmla="*/ 0 w 1697042"/>
              <a:gd name="connsiteY6" fmla="*/ 1201160 h 1441398"/>
              <a:gd name="connsiteX7" fmla="*/ 0 w 1697042"/>
              <a:gd name="connsiteY7" fmla="*/ 240238 h 1441398"/>
              <a:gd name="connsiteX8" fmla="*/ 240238 w 1697042"/>
              <a:gd name="connsiteY8" fmla="*/ 0 h 1441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97042" h="1441398">
                <a:moveTo>
                  <a:pt x="240238" y="0"/>
                </a:moveTo>
                <a:lnTo>
                  <a:pt x="1456804" y="0"/>
                </a:lnTo>
                <a:cubicBezTo>
                  <a:pt x="1589484" y="0"/>
                  <a:pt x="1697042" y="107558"/>
                  <a:pt x="1697042" y="240238"/>
                </a:cubicBezTo>
                <a:lnTo>
                  <a:pt x="1697042" y="1201160"/>
                </a:lnTo>
                <a:cubicBezTo>
                  <a:pt x="1697042" y="1333840"/>
                  <a:pt x="1589484" y="1441398"/>
                  <a:pt x="1456804" y="1441398"/>
                </a:cubicBezTo>
                <a:lnTo>
                  <a:pt x="240238" y="1441398"/>
                </a:lnTo>
                <a:cubicBezTo>
                  <a:pt x="107558" y="1441398"/>
                  <a:pt x="0" y="1333840"/>
                  <a:pt x="0" y="1201160"/>
                </a:cubicBezTo>
                <a:lnTo>
                  <a:pt x="0" y="240238"/>
                </a:lnTo>
                <a:cubicBezTo>
                  <a:pt x="0" y="107558"/>
                  <a:pt x="107558" y="0"/>
                  <a:pt x="24023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5347864" y="2708301"/>
            <a:ext cx="1697042" cy="1441398"/>
          </a:xfrm>
          <a:custGeom>
            <a:avLst/>
            <a:gdLst>
              <a:gd name="connsiteX0" fmla="*/ 240238 w 1697042"/>
              <a:gd name="connsiteY0" fmla="*/ 0 h 1441398"/>
              <a:gd name="connsiteX1" fmla="*/ 1456804 w 1697042"/>
              <a:gd name="connsiteY1" fmla="*/ 0 h 1441398"/>
              <a:gd name="connsiteX2" fmla="*/ 1697042 w 1697042"/>
              <a:gd name="connsiteY2" fmla="*/ 240238 h 1441398"/>
              <a:gd name="connsiteX3" fmla="*/ 1697042 w 1697042"/>
              <a:gd name="connsiteY3" fmla="*/ 1201160 h 1441398"/>
              <a:gd name="connsiteX4" fmla="*/ 1456804 w 1697042"/>
              <a:gd name="connsiteY4" fmla="*/ 1441398 h 1441398"/>
              <a:gd name="connsiteX5" fmla="*/ 240238 w 1697042"/>
              <a:gd name="connsiteY5" fmla="*/ 1441398 h 1441398"/>
              <a:gd name="connsiteX6" fmla="*/ 0 w 1697042"/>
              <a:gd name="connsiteY6" fmla="*/ 1201160 h 1441398"/>
              <a:gd name="connsiteX7" fmla="*/ 0 w 1697042"/>
              <a:gd name="connsiteY7" fmla="*/ 240238 h 1441398"/>
              <a:gd name="connsiteX8" fmla="*/ 240238 w 1697042"/>
              <a:gd name="connsiteY8" fmla="*/ 0 h 1441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97042" h="1441398">
                <a:moveTo>
                  <a:pt x="240238" y="0"/>
                </a:moveTo>
                <a:lnTo>
                  <a:pt x="1456804" y="0"/>
                </a:lnTo>
                <a:cubicBezTo>
                  <a:pt x="1589484" y="0"/>
                  <a:pt x="1697042" y="107558"/>
                  <a:pt x="1697042" y="240238"/>
                </a:cubicBezTo>
                <a:lnTo>
                  <a:pt x="1697042" y="1201160"/>
                </a:lnTo>
                <a:cubicBezTo>
                  <a:pt x="1697042" y="1333840"/>
                  <a:pt x="1589484" y="1441398"/>
                  <a:pt x="1456804" y="1441398"/>
                </a:cubicBezTo>
                <a:lnTo>
                  <a:pt x="240238" y="1441398"/>
                </a:lnTo>
                <a:cubicBezTo>
                  <a:pt x="107558" y="1441398"/>
                  <a:pt x="0" y="1333840"/>
                  <a:pt x="0" y="1201160"/>
                </a:cubicBezTo>
                <a:lnTo>
                  <a:pt x="0" y="240238"/>
                </a:lnTo>
                <a:cubicBezTo>
                  <a:pt x="0" y="107558"/>
                  <a:pt x="107558" y="0"/>
                  <a:pt x="24023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5347864" y="4290256"/>
            <a:ext cx="1697042" cy="1441398"/>
          </a:xfrm>
          <a:custGeom>
            <a:avLst/>
            <a:gdLst>
              <a:gd name="connsiteX0" fmla="*/ 240238 w 1697042"/>
              <a:gd name="connsiteY0" fmla="*/ 0 h 1441398"/>
              <a:gd name="connsiteX1" fmla="*/ 1456804 w 1697042"/>
              <a:gd name="connsiteY1" fmla="*/ 0 h 1441398"/>
              <a:gd name="connsiteX2" fmla="*/ 1697042 w 1697042"/>
              <a:gd name="connsiteY2" fmla="*/ 240238 h 1441398"/>
              <a:gd name="connsiteX3" fmla="*/ 1697042 w 1697042"/>
              <a:gd name="connsiteY3" fmla="*/ 1201160 h 1441398"/>
              <a:gd name="connsiteX4" fmla="*/ 1456804 w 1697042"/>
              <a:gd name="connsiteY4" fmla="*/ 1441398 h 1441398"/>
              <a:gd name="connsiteX5" fmla="*/ 240238 w 1697042"/>
              <a:gd name="connsiteY5" fmla="*/ 1441398 h 1441398"/>
              <a:gd name="connsiteX6" fmla="*/ 0 w 1697042"/>
              <a:gd name="connsiteY6" fmla="*/ 1201160 h 1441398"/>
              <a:gd name="connsiteX7" fmla="*/ 0 w 1697042"/>
              <a:gd name="connsiteY7" fmla="*/ 240238 h 1441398"/>
              <a:gd name="connsiteX8" fmla="*/ 240238 w 1697042"/>
              <a:gd name="connsiteY8" fmla="*/ 0 h 1441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97042" h="1441398">
                <a:moveTo>
                  <a:pt x="240238" y="0"/>
                </a:moveTo>
                <a:lnTo>
                  <a:pt x="1456804" y="0"/>
                </a:lnTo>
                <a:cubicBezTo>
                  <a:pt x="1589484" y="0"/>
                  <a:pt x="1697042" y="107558"/>
                  <a:pt x="1697042" y="240238"/>
                </a:cubicBezTo>
                <a:lnTo>
                  <a:pt x="1697042" y="1201160"/>
                </a:lnTo>
                <a:cubicBezTo>
                  <a:pt x="1697042" y="1333840"/>
                  <a:pt x="1589484" y="1441398"/>
                  <a:pt x="1456804" y="1441398"/>
                </a:cubicBezTo>
                <a:lnTo>
                  <a:pt x="240238" y="1441398"/>
                </a:lnTo>
                <a:cubicBezTo>
                  <a:pt x="107558" y="1441398"/>
                  <a:pt x="0" y="1333840"/>
                  <a:pt x="0" y="1201160"/>
                </a:cubicBezTo>
                <a:lnTo>
                  <a:pt x="0" y="240238"/>
                </a:lnTo>
                <a:cubicBezTo>
                  <a:pt x="0" y="107558"/>
                  <a:pt x="107558" y="0"/>
                  <a:pt x="24023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 nodePh="1">
                                  <p:stCondLst>
                                    <p:cond delay="220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 nodePh="1">
                                  <p:stCondLst>
                                    <p:cond delay="240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0" grpId="0"/>
      <p:bldP spid="12" grpId="0"/>
      <p:bldP spid="14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3220278" y="3766930"/>
            <a:ext cx="3935896" cy="1779104"/>
          </a:xfrm>
          <a:custGeom>
            <a:avLst/>
            <a:gdLst>
              <a:gd name="connsiteX0" fmla="*/ 296523 w 3935896"/>
              <a:gd name="connsiteY0" fmla="*/ 0 h 1779104"/>
              <a:gd name="connsiteX1" fmla="*/ 3935896 w 3935896"/>
              <a:gd name="connsiteY1" fmla="*/ 0 h 1779104"/>
              <a:gd name="connsiteX2" fmla="*/ 3935896 w 3935896"/>
              <a:gd name="connsiteY2" fmla="*/ 1779104 h 1779104"/>
              <a:gd name="connsiteX3" fmla="*/ 296523 w 3935896"/>
              <a:gd name="connsiteY3" fmla="*/ 1779104 h 1779104"/>
              <a:gd name="connsiteX4" fmla="*/ 0 w 3935896"/>
              <a:gd name="connsiteY4" fmla="*/ 1482581 h 1779104"/>
              <a:gd name="connsiteX5" fmla="*/ 0 w 3935896"/>
              <a:gd name="connsiteY5" fmla="*/ 296523 h 1779104"/>
              <a:gd name="connsiteX6" fmla="*/ 296523 w 393589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5896" h="1779104">
                <a:moveTo>
                  <a:pt x="296523" y="0"/>
                </a:moveTo>
                <a:lnTo>
                  <a:pt x="3935896" y="0"/>
                </a:lnTo>
                <a:lnTo>
                  <a:pt x="3935896" y="1779104"/>
                </a:lnTo>
                <a:lnTo>
                  <a:pt x="296523" y="1779104"/>
                </a:lnTo>
                <a:cubicBezTo>
                  <a:pt x="132758" y="1779104"/>
                  <a:pt x="0" y="1646346"/>
                  <a:pt x="0" y="1482581"/>
                </a:cubicBezTo>
                <a:lnTo>
                  <a:pt x="0" y="296523"/>
                </a:lnTo>
                <a:cubicBezTo>
                  <a:pt x="0" y="132758"/>
                  <a:pt x="132758" y="0"/>
                  <a:pt x="29652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37322" y="1495685"/>
            <a:ext cx="3935896" cy="1779104"/>
          </a:xfrm>
          <a:custGeom>
            <a:avLst/>
            <a:gdLst>
              <a:gd name="connsiteX0" fmla="*/ 296523 w 3935896"/>
              <a:gd name="connsiteY0" fmla="*/ 0 h 1779104"/>
              <a:gd name="connsiteX1" fmla="*/ 3935896 w 3935896"/>
              <a:gd name="connsiteY1" fmla="*/ 0 h 1779104"/>
              <a:gd name="connsiteX2" fmla="*/ 3935896 w 3935896"/>
              <a:gd name="connsiteY2" fmla="*/ 1779104 h 1779104"/>
              <a:gd name="connsiteX3" fmla="*/ 296523 w 3935896"/>
              <a:gd name="connsiteY3" fmla="*/ 1779104 h 1779104"/>
              <a:gd name="connsiteX4" fmla="*/ 0 w 3935896"/>
              <a:gd name="connsiteY4" fmla="*/ 1482581 h 1779104"/>
              <a:gd name="connsiteX5" fmla="*/ 0 w 3935896"/>
              <a:gd name="connsiteY5" fmla="*/ 296523 h 1779104"/>
              <a:gd name="connsiteX6" fmla="*/ 296523 w 393589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5896" h="1779104">
                <a:moveTo>
                  <a:pt x="296523" y="0"/>
                </a:moveTo>
                <a:lnTo>
                  <a:pt x="3935896" y="0"/>
                </a:lnTo>
                <a:lnTo>
                  <a:pt x="3935896" y="1779104"/>
                </a:lnTo>
                <a:lnTo>
                  <a:pt x="296523" y="1779104"/>
                </a:lnTo>
                <a:cubicBezTo>
                  <a:pt x="132758" y="1779104"/>
                  <a:pt x="0" y="1646346"/>
                  <a:pt x="0" y="1482581"/>
                </a:cubicBezTo>
                <a:lnTo>
                  <a:pt x="0" y="296523"/>
                </a:lnTo>
                <a:cubicBezTo>
                  <a:pt x="0" y="132758"/>
                  <a:pt x="132758" y="0"/>
                  <a:pt x="29652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71644" y="1649896"/>
            <a:ext cx="3935896" cy="1779104"/>
          </a:xfrm>
          <a:custGeom>
            <a:avLst/>
            <a:gdLst>
              <a:gd name="connsiteX0" fmla="*/ 296523 w 3935896"/>
              <a:gd name="connsiteY0" fmla="*/ 0 h 1779104"/>
              <a:gd name="connsiteX1" fmla="*/ 3935896 w 3935896"/>
              <a:gd name="connsiteY1" fmla="*/ 0 h 1779104"/>
              <a:gd name="connsiteX2" fmla="*/ 3935896 w 3935896"/>
              <a:gd name="connsiteY2" fmla="*/ 1779104 h 1779104"/>
              <a:gd name="connsiteX3" fmla="*/ 296523 w 3935896"/>
              <a:gd name="connsiteY3" fmla="*/ 1779104 h 1779104"/>
              <a:gd name="connsiteX4" fmla="*/ 0 w 3935896"/>
              <a:gd name="connsiteY4" fmla="*/ 1482581 h 1779104"/>
              <a:gd name="connsiteX5" fmla="*/ 0 w 3935896"/>
              <a:gd name="connsiteY5" fmla="*/ 296523 h 1779104"/>
              <a:gd name="connsiteX6" fmla="*/ 296523 w 393589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5896" h="1779104">
                <a:moveTo>
                  <a:pt x="296523" y="0"/>
                </a:moveTo>
                <a:lnTo>
                  <a:pt x="3935896" y="0"/>
                </a:lnTo>
                <a:lnTo>
                  <a:pt x="3935896" y="1779104"/>
                </a:lnTo>
                <a:lnTo>
                  <a:pt x="296523" y="1779104"/>
                </a:lnTo>
                <a:cubicBezTo>
                  <a:pt x="132758" y="1779104"/>
                  <a:pt x="0" y="1646346"/>
                  <a:pt x="0" y="1482581"/>
                </a:cubicBezTo>
                <a:lnTo>
                  <a:pt x="0" y="296523"/>
                </a:lnTo>
                <a:cubicBezTo>
                  <a:pt x="0" y="132758"/>
                  <a:pt x="132758" y="0"/>
                  <a:pt x="29652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71644" y="3766930"/>
            <a:ext cx="3935896" cy="1779104"/>
          </a:xfrm>
          <a:custGeom>
            <a:avLst/>
            <a:gdLst>
              <a:gd name="connsiteX0" fmla="*/ 296523 w 3935896"/>
              <a:gd name="connsiteY0" fmla="*/ 0 h 1779104"/>
              <a:gd name="connsiteX1" fmla="*/ 3935896 w 3935896"/>
              <a:gd name="connsiteY1" fmla="*/ 0 h 1779104"/>
              <a:gd name="connsiteX2" fmla="*/ 3935896 w 3935896"/>
              <a:gd name="connsiteY2" fmla="*/ 1779104 h 1779104"/>
              <a:gd name="connsiteX3" fmla="*/ 296523 w 3935896"/>
              <a:gd name="connsiteY3" fmla="*/ 1779104 h 1779104"/>
              <a:gd name="connsiteX4" fmla="*/ 0 w 3935896"/>
              <a:gd name="connsiteY4" fmla="*/ 1482581 h 1779104"/>
              <a:gd name="connsiteX5" fmla="*/ 0 w 3935896"/>
              <a:gd name="connsiteY5" fmla="*/ 296523 h 1779104"/>
              <a:gd name="connsiteX6" fmla="*/ 296523 w 393589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5896" h="1779104">
                <a:moveTo>
                  <a:pt x="296523" y="0"/>
                </a:moveTo>
                <a:lnTo>
                  <a:pt x="3935896" y="0"/>
                </a:lnTo>
                <a:lnTo>
                  <a:pt x="3935896" y="1779104"/>
                </a:lnTo>
                <a:lnTo>
                  <a:pt x="296523" y="1779104"/>
                </a:lnTo>
                <a:cubicBezTo>
                  <a:pt x="132758" y="1779104"/>
                  <a:pt x="0" y="1646346"/>
                  <a:pt x="0" y="1482581"/>
                </a:cubicBezTo>
                <a:lnTo>
                  <a:pt x="0" y="296523"/>
                </a:lnTo>
                <a:cubicBezTo>
                  <a:pt x="0" y="132758"/>
                  <a:pt x="132758" y="0"/>
                  <a:pt x="29652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73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377354" y="1125416"/>
            <a:ext cx="3681046" cy="2077916"/>
          </a:xfrm>
          <a:custGeom>
            <a:avLst/>
            <a:gdLst>
              <a:gd name="connsiteX0" fmla="*/ 346326 w 3681046"/>
              <a:gd name="connsiteY0" fmla="*/ 0 h 2077916"/>
              <a:gd name="connsiteX1" fmla="*/ 3681046 w 3681046"/>
              <a:gd name="connsiteY1" fmla="*/ 0 h 2077916"/>
              <a:gd name="connsiteX2" fmla="*/ 3681046 w 3681046"/>
              <a:gd name="connsiteY2" fmla="*/ 2077916 h 2077916"/>
              <a:gd name="connsiteX3" fmla="*/ 346326 w 3681046"/>
              <a:gd name="connsiteY3" fmla="*/ 2077916 h 2077916"/>
              <a:gd name="connsiteX4" fmla="*/ 0 w 3681046"/>
              <a:gd name="connsiteY4" fmla="*/ 1731590 h 2077916"/>
              <a:gd name="connsiteX5" fmla="*/ 0 w 3681046"/>
              <a:gd name="connsiteY5" fmla="*/ 346326 h 2077916"/>
              <a:gd name="connsiteX6" fmla="*/ 346326 w 3681046"/>
              <a:gd name="connsiteY6" fmla="*/ 0 h 2077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81046" h="2077916">
                <a:moveTo>
                  <a:pt x="346326" y="0"/>
                </a:moveTo>
                <a:lnTo>
                  <a:pt x="3681046" y="0"/>
                </a:lnTo>
                <a:lnTo>
                  <a:pt x="3681046" y="2077916"/>
                </a:lnTo>
                <a:lnTo>
                  <a:pt x="346326" y="2077916"/>
                </a:lnTo>
                <a:cubicBezTo>
                  <a:pt x="155055" y="2077916"/>
                  <a:pt x="0" y="1922861"/>
                  <a:pt x="0" y="1731590"/>
                </a:cubicBezTo>
                <a:lnTo>
                  <a:pt x="0" y="346326"/>
                </a:lnTo>
                <a:cubicBezTo>
                  <a:pt x="0" y="155055"/>
                  <a:pt x="155055" y="0"/>
                  <a:pt x="346326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377354" y="3654668"/>
            <a:ext cx="3681046" cy="2077916"/>
          </a:xfrm>
          <a:custGeom>
            <a:avLst/>
            <a:gdLst>
              <a:gd name="connsiteX0" fmla="*/ 346326 w 3681046"/>
              <a:gd name="connsiteY0" fmla="*/ 0 h 2077916"/>
              <a:gd name="connsiteX1" fmla="*/ 3681046 w 3681046"/>
              <a:gd name="connsiteY1" fmla="*/ 0 h 2077916"/>
              <a:gd name="connsiteX2" fmla="*/ 3681046 w 3681046"/>
              <a:gd name="connsiteY2" fmla="*/ 2077916 h 2077916"/>
              <a:gd name="connsiteX3" fmla="*/ 346326 w 3681046"/>
              <a:gd name="connsiteY3" fmla="*/ 2077916 h 2077916"/>
              <a:gd name="connsiteX4" fmla="*/ 0 w 3681046"/>
              <a:gd name="connsiteY4" fmla="*/ 1731590 h 2077916"/>
              <a:gd name="connsiteX5" fmla="*/ 0 w 3681046"/>
              <a:gd name="connsiteY5" fmla="*/ 346326 h 2077916"/>
              <a:gd name="connsiteX6" fmla="*/ 346326 w 3681046"/>
              <a:gd name="connsiteY6" fmla="*/ 0 h 2077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81046" h="2077916">
                <a:moveTo>
                  <a:pt x="346326" y="0"/>
                </a:moveTo>
                <a:lnTo>
                  <a:pt x="3681046" y="0"/>
                </a:lnTo>
                <a:lnTo>
                  <a:pt x="3681046" y="2077916"/>
                </a:lnTo>
                <a:lnTo>
                  <a:pt x="346326" y="2077916"/>
                </a:lnTo>
                <a:cubicBezTo>
                  <a:pt x="155055" y="2077916"/>
                  <a:pt x="0" y="1922861"/>
                  <a:pt x="0" y="1731590"/>
                </a:cubicBezTo>
                <a:lnTo>
                  <a:pt x="0" y="346326"/>
                </a:lnTo>
                <a:cubicBezTo>
                  <a:pt x="0" y="155055"/>
                  <a:pt x="155055" y="0"/>
                  <a:pt x="346326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1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22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5307496"/>
          </a:xfrm>
          <a:custGeom>
            <a:avLst/>
            <a:gdLst>
              <a:gd name="connsiteX0" fmla="*/ 0 w 12192000"/>
              <a:gd name="connsiteY0" fmla="*/ 0 h 5307496"/>
              <a:gd name="connsiteX1" fmla="*/ 12192000 w 12192000"/>
              <a:gd name="connsiteY1" fmla="*/ 0 h 5307496"/>
              <a:gd name="connsiteX2" fmla="*/ 12192000 w 12192000"/>
              <a:gd name="connsiteY2" fmla="*/ 5307496 h 5307496"/>
              <a:gd name="connsiteX3" fmla="*/ 0 w 12192000"/>
              <a:gd name="connsiteY3" fmla="*/ 5307496 h 530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307496">
                <a:moveTo>
                  <a:pt x="0" y="0"/>
                </a:moveTo>
                <a:lnTo>
                  <a:pt x="12192000" y="0"/>
                </a:lnTo>
                <a:lnTo>
                  <a:pt x="12192000" y="5307496"/>
                </a:lnTo>
                <a:lnTo>
                  <a:pt x="0" y="5307496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5344372" y="2187764"/>
            <a:ext cx="2891184" cy="1873524"/>
          </a:xfrm>
          <a:custGeom>
            <a:avLst/>
            <a:gdLst>
              <a:gd name="connsiteX0" fmla="*/ 312260 w 2891184"/>
              <a:gd name="connsiteY0" fmla="*/ 0 h 1873524"/>
              <a:gd name="connsiteX1" fmla="*/ 2578924 w 2891184"/>
              <a:gd name="connsiteY1" fmla="*/ 0 h 1873524"/>
              <a:gd name="connsiteX2" fmla="*/ 2891184 w 2891184"/>
              <a:gd name="connsiteY2" fmla="*/ 312260 h 1873524"/>
              <a:gd name="connsiteX3" fmla="*/ 2891184 w 2891184"/>
              <a:gd name="connsiteY3" fmla="*/ 1561264 h 1873524"/>
              <a:gd name="connsiteX4" fmla="*/ 2578924 w 2891184"/>
              <a:gd name="connsiteY4" fmla="*/ 1873524 h 1873524"/>
              <a:gd name="connsiteX5" fmla="*/ 312260 w 2891184"/>
              <a:gd name="connsiteY5" fmla="*/ 1873524 h 1873524"/>
              <a:gd name="connsiteX6" fmla="*/ 0 w 2891184"/>
              <a:gd name="connsiteY6" fmla="*/ 1561264 h 1873524"/>
              <a:gd name="connsiteX7" fmla="*/ 0 w 2891184"/>
              <a:gd name="connsiteY7" fmla="*/ 312260 h 1873524"/>
              <a:gd name="connsiteX8" fmla="*/ 312260 w 2891184"/>
              <a:gd name="connsiteY8" fmla="*/ 0 h 1873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1184" h="1873524">
                <a:moveTo>
                  <a:pt x="312260" y="0"/>
                </a:moveTo>
                <a:lnTo>
                  <a:pt x="2578924" y="0"/>
                </a:lnTo>
                <a:cubicBezTo>
                  <a:pt x="2751380" y="0"/>
                  <a:pt x="2891184" y="139804"/>
                  <a:pt x="2891184" y="312260"/>
                </a:cubicBezTo>
                <a:lnTo>
                  <a:pt x="2891184" y="1561264"/>
                </a:lnTo>
                <a:cubicBezTo>
                  <a:pt x="2891184" y="1733720"/>
                  <a:pt x="2751380" y="1873524"/>
                  <a:pt x="2578924" y="1873524"/>
                </a:cubicBezTo>
                <a:lnTo>
                  <a:pt x="312260" y="1873524"/>
                </a:lnTo>
                <a:cubicBezTo>
                  <a:pt x="139804" y="1873524"/>
                  <a:pt x="0" y="1733720"/>
                  <a:pt x="0" y="1561264"/>
                </a:cubicBezTo>
                <a:lnTo>
                  <a:pt x="0" y="312260"/>
                </a:lnTo>
                <a:cubicBezTo>
                  <a:pt x="0" y="139804"/>
                  <a:pt x="139804" y="0"/>
                  <a:pt x="3122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8475313" y="2163072"/>
            <a:ext cx="2891184" cy="1873524"/>
          </a:xfrm>
          <a:custGeom>
            <a:avLst/>
            <a:gdLst>
              <a:gd name="connsiteX0" fmla="*/ 312260 w 2891184"/>
              <a:gd name="connsiteY0" fmla="*/ 0 h 1873524"/>
              <a:gd name="connsiteX1" fmla="*/ 2578924 w 2891184"/>
              <a:gd name="connsiteY1" fmla="*/ 0 h 1873524"/>
              <a:gd name="connsiteX2" fmla="*/ 2891184 w 2891184"/>
              <a:gd name="connsiteY2" fmla="*/ 312260 h 1873524"/>
              <a:gd name="connsiteX3" fmla="*/ 2891184 w 2891184"/>
              <a:gd name="connsiteY3" fmla="*/ 1561264 h 1873524"/>
              <a:gd name="connsiteX4" fmla="*/ 2578924 w 2891184"/>
              <a:gd name="connsiteY4" fmla="*/ 1873524 h 1873524"/>
              <a:gd name="connsiteX5" fmla="*/ 312260 w 2891184"/>
              <a:gd name="connsiteY5" fmla="*/ 1873524 h 1873524"/>
              <a:gd name="connsiteX6" fmla="*/ 0 w 2891184"/>
              <a:gd name="connsiteY6" fmla="*/ 1561264 h 1873524"/>
              <a:gd name="connsiteX7" fmla="*/ 0 w 2891184"/>
              <a:gd name="connsiteY7" fmla="*/ 312260 h 1873524"/>
              <a:gd name="connsiteX8" fmla="*/ 312260 w 2891184"/>
              <a:gd name="connsiteY8" fmla="*/ 0 h 1873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1184" h="1873524">
                <a:moveTo>
                  <a:pt x="312260" y="0"/>
                </a:moveTo>
                <a:lnTo>
                  <a:pt x="2578924" y="0"/>
                </a:lnTo>
                <a:cubicBezTo>
                  <a:pt x="2751380" y="0"/>
                  <a:pt x="2891184" y="139804"/>
                  <a:pt x="2891184" y="312260"/>
                </a:cubicBezTo>
                <a:lnTo>
                  <a:pt x="2891184" y="1561264"/>
                </a:lnTo>
                <a:cubicBezTo>
                  <a:pt x="2891184" y="1733720"/>
                  <a:pt x="2751380" y="1873524"/>
                  <a:pt x="2578924" y="1873524"/>
                </a:cubicBezTo>
                <a:lnTo>
                  <a:pt x="312260" y="1873524"/>
                </a:lnTo>
                <a:cubicBezTo>
                  <a:pt x="139804" y="1873524"/>
                  <a:pt x="0" y="1733720"/>
                  <a:pt x="0" y="1561264"/>
                </a:cubicBezTo>
                <a:lnTo>
                  <a:pt x="0" y="312260"/>
                </a:lnTo>
                <a:cubicBezTo>
                  <a:pt x="0" y="139804"/>
                  <a:pt x="139804" y="0"/>
                  <a:pt x="3122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8475313" y="4253949"/>
            <a:ext cx="2891184" cy="1873524"/>
          </a:xfrm>
          <a:custGeom>
            <a:avLst/>
            <a:gdLst>
              <a:gd name="connsiteX0" fmla="*/ 312260 w 2891184"/>
              <a:gd name="connsiteY0" fmla="*/ 0 h 1873524"/>
              <a:gd name="connsiteX1" fmla="*/ 2578924 w 2891184"/>
              <a:gd name="connsiteY1" fmla="*/ 0 h 1873524"/>
              <a:gd name="connsiteX2" fmla="*/ 2891184 w 2891184"/>
              <a:gd name="connsiteY2" fmla="*/ 312260 h 1873524"/>
              <a:gd name="connsiteX3" fmla="*/ 2891184 w 2891184"/>
              <a:gd name="connsiteY3" fmla="*/ 1561264 h 1873524"/>
              <a:gd name="connsiteX4" fmla="*/ 2578924 w 2891184"/>
              <a:gd name="connsiteY4" fmla="*/ 1873524 h 1873524"/>
              <a:gd name="connsiteX5" fmla="*/ 312260 w 2891184"/>
              <a:gd name="connsiteY5" fmla="*/ 1873524 h 1873524"/>
              <a:gd name="connsiteX6" fmla="*/ 0 w 2891184"/>
              <a:gd name="connsiteY6" fmla="*/ 1561264 h 1873524"/>
              <a:gd name="connsiteX7" fmla="*/ 0 w 2891184"/>
              <a:gd name="connsiteY7" fmla="*/ 312260 h 1873524"/>
              <a:gd name="connsiteX8" fmla="*/ 312260 w 2891184"/>
              <a:gd name="connsiteY8" fmla="*/ 0 h 1873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1184" h="1873524">
                <a:moveTo>
                  <a:pt x="312260" y="0"/>
                </a:moveTo>
                <a:lnTo>
                  <a:pt x="2578924" y="0"/>
                </a:lnTo>
                <a:cubicBezTo>
                  <a:pt x="2751380" y="0"/>
                  <a:pt x="2891184" y="139804"/>
                  <a:pt x="2891184" y="312260"/>
                </a:cubicBezTo>
                <a:lnTo>
                  <a:pt x="2891184" y="1561264"/>
                </a:lnTo>
                <a:cubicBezTo>
                  <a:pt x="2891184" y="1733720"/>
                  <a:pt x="2751380" y="1873524"/>
                  <a:pt x="2578924" y="1873524"/>
                </a:cubicBezTo>
                <a:lnTo>
                  <a:pt x="312260" y="1873524"/>
                </a:lnTo>
                <a:cubicBezTo>
                  <a:pt x="139804" y="1873524"/>
                  <a:pt x="0" y="1733720"/>
                  <a:pt x="0" y="1561264"/>
                </a:cubicBezTo>
                <a:lnTo>
                  <a:pt x="0" y="312260"/>
                </a:lnTo>
                <a:cubicBezTo>
                  <a:pt x="0" y="139804"/>
                  <a:pt x="139804" y="0"/>
                  <a:pt x="3122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5344372" y="4278641"/>
            <a:ext cx="2891184" cy="1873524"/>
          </a:xfrm>
          <a:custGeom>
            <a:avLst/>
            <a:gdLst>
              <a:gd name="connsiteX0" fmla="*/ 312260 w 2891184"/>
              <a:gd name="connsiteY0" fmla="*/ 0 h 1873524"/>
              <a:gd name="connsiteX1" fmla="*/ 2578924 w 2891184"/>
              <a:gd name="connsiteY1" fmla="*/ 0 h 1873524"/>
              <a:gd name="connsiteX2" fmla="*/ 2891184 w 2891184"/>
              <a:gd name="connsiteY2" fmla="*/ 312260 h 1873524"/>
              <a:gd name="connsiteX3" fmla="*/ 2891184 w 2891184"/>
              <a:gd name="connsiteY3" fmla="*/ 1561264 h 1873524"/>
              <a:gd name="connsiteX4" fmla="*/ 2578924 w 2891184"/>
              <a:gd name="connsiteY4" fmla="*/ 1873524 h 1873524"/>
              <a:gd name="connsiteX5" fmla="*/ 312260 w 2891184"/>
              <a:gd name="connsiteY5" fmla="*/ 1873524 h 1873524"/>
              <a:gd name="connsiteX6" fmla="*/ 0 w 2891184"/>
              <a:gd name="connsiteY6" fmla="*/ 1561264 h 1873524"/>
              <a:gd name="connsiteX7" fmla="*/ 0 w 2891184"/>
              <a:gd name="connsiteY7" fmla="*/ 312260 h 1873524"/>
              <a:gd name="connsiteX8" fmla="*/ 312260 w 2891184"/>
              <a:gd name="connsiteY8" fmla="*/ 0 h 1873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1184" h="1873524">
                <a:moveTo>
                  <a:pt x="312260" y="0"/>
                </a:moveTo>
                <a:lnTo>
                  <a:pt x="2578924" y="0"/>
                </a:lnTo>
                <a:cubicBezTo>
                  <a:pt x="2751380" y="0"/>
                  <a:pt x="2891184" y="139804"/>
                  <a:pt x="2891184" y="312260"/>
                </a:cubicBezTo>
                <a:lnTo>
                  <a:pt x="2891184" y="1561264"/>
                </a:lnTo>
                <a:cubicBezTo>
                  <a:pt x="2891184" y="1733720"/>
                  <a:pt x="2751380" y="1873524"/>
                  <a:pt x="2578924" y="1873524"/>
                </a:cubicBezTo>
                <a:lnTo>
                  <a:pt x="312260" y="1873524"/>
                </a:lnTo>
                <a:cubicBezTo>
                  <a:pt x="139804" y="1873524"/>
                  <a:pt x="0" y="1733720"/>
                  <a:pt x="0" y="1561264"/>
                </a:cubicBezTo>
                <a:lnTo>
                  <a:pt x="0" y="312260"/>
                </a:lnTo>
                <a:cubicBezTo>
                  <a:pt x="0" y="139804"/>
                  <a:pt x="139804" y="0"/>
                  <a:pt x="3122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5344372" y="2187764"/>
            <a:ext cx="2891184" cy="1873524"/>
          </a:xfrm>
          <a:custGeom>
            <a:avLst/>
            <a:gdLst>
              <a:gd name="connsiteX0" fmla="*/ 312260 w 2891184"/>
              <a:gd name="connsiteY0" fmla="*/ 0 h 1873524"/>
              <a:gd name="connsiteX1" fmla="*/ 2578924 w 2891184"/>
              <a:gd name="connsiteY1" fmla="*/ 0 h 1873524"/>
              <a:gd name="connsiteX2" fmla="*/ 2891184 w 2891184"/>
              <a:gd name="connsiteY2" fmla="*/ 312260 h 1873524"/>
              <a:gd name="connsiteX3" fmla="*/ 2891184 w 2891184"/>
              <a:gd name="connsiteY3" fmla="*/ 1561264 h 1873524"/>
              <a:gd name="connsiteX4" fmla="*/ 2578924 w 2891184"/>
              <a:gd name="connsiteY4" fmla="*/ 1873524 h 1873524"/>
              <a:gd name="connsiteX5" fmla="*/ 312260 w 2891184"/>
              <a:gd name="connsiteY5" fmla="*/ 1873524 h 1873524"/>
              <a:gd name="connsiteX6" fmla="*/ 0 w 2891184"/>
              <a:gd name="connsiteY6" fmla="*/ 1561264 h 1873524"/>
              <a:gd name="connsiteX7" fmla="*/ 0 w 2891184"/>
              <a:gd name="connsiteY7" fmla="*/ 312260 h 1873524"/>
              <a:gd name="connsiteX8" fmla="*/ 312260 w 2891184"/>
              <a:gd name="connsiteY8" fmla="*/ 0 h 1873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1184" h="1873524">
                <a:moveTo>
                  <a:pt x="312260" y="0"/>
                </a:moveTo>
                <a:lnTo>
                  <a:pt x="2578924" y="0"/>
                </a:lnTo>
                <a:cubicBezTo>
                  <a:pt x="2751380" y="0"/>
                  <a:pt x="2891184" y="139804"/>
                  <a:pt x="2891184" y="312260"/>
                </a:cubicBezTo>
                <a:lnTo>
                  <a:pt x="2891184" y="1561264"/>
                </a:lnTo>
                <a:cubicBezTo>
                  <a:pt x="2891184" y="1733720"/>
                  <a:pt x="2751380" y="1873524"/>
                  <a:pt x="2578924" y="1873524"/>
                </a:cubicBezTo>
                <a:lnTo>
                  <a:pt x="312260" y="1873524"/>
                </a:lnTo>
                <a:cubicBezTo>
                  <a:pt x="139804" y="1873524"/>
                  <a:pt x="0" y="1733720"/>
                  <a:pt x="0" y="1561264"/>
                </a:cubicBezTo>
                <a:lnTo>
                  <a:pt x="0" y="312260"/>
                </a:lnTo>
                <a:cubicBezTo>
                  <a:pt x="0" y="139804"/>
                  <a:pt x="139804" y="0"/>
                  <a:pt x="3122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8475313" y="2163072"/>
            <a:ext cx="2891184" cy="1873524"/>
          </a:xfrm>
          <a:custGeom>
            <a:avLst/>
            <a:gdLst>
              <a:gd name="connsiteX0" fmla="*/ 312260 w 2891184"/>
              <a:gd name="connsiteY0" fmla="*/ 0 h 1873524"/>
              <a:gd name="connsiteX1" fmla="*/ 2578924 w 2891184"/>
              <a:gd name="connsiteY1" fmla="*/ 0 h 1873524"/>
              <a:gd name="connsiteX2" fmla="*/ 2891184 w 2891184"/>
              <a:gd name="connsiteY2" fmla="*/ 312260 h 1873524"/>
              <a:gd name="connsiteX3" fmla="*/ 2891184 w 2891184"/>
              <a:gd name="connsiteY3" fmla="*/ 1561264 h 1873524"/>
              <a:gd name="connsiteX4" fmla="*/ 2578924 w 2891184"/>
              <a:gd name="connsiteY4" fmla="*/ 1873524 h 1873524"/>
              <a:gd name="connsiteX5" fmla="*/ 312260 w 2891184"/>
              <a:gd name="connsiteY5" fmla="*/ 1873524 h 1873524"/>
              <a:gd name="connsiteX6" fmla="*/ 0 w 2891184"/>
              <a:gd name="connsiteY6" fmla="*/ 1561264 h 1873524"/>
              <a:gd name="connsiteX7" fmla="*/ 0 w 2891184"/>
              <a:gd name="connsiteY7" fmla="*/ 312260 h 1873524"/>
              <a:gd name="connsiteX8" fmla="*/ 312260 w 2891184"/>
              <a:gd name="connsiteY8" fmla="*/ 0 h 1873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1184" h="1873524">
                <a:moveTo>
                  <a:pt x="312260" y="0"/>
                </a:moveTo>
                <a:lnTo>
                  <a:pt x="2578924" y="0"/>
                </a:lnTo>
                <a:cubicBezTo>
                  <a:pt x="2751380" y="0"/>
                  <a:pt x="2891184" y="139804"/>
                  <a:pt x="2891184" y="312260"/>
                </a:cubicBezTo>
                <a:lnTo>
                  <a:pt x="2891184" y="1561264"/>
                </a:lnTo>
                <a:cubicBezTo>
                  <a:pt x="2891184" y="1733720"/>
                  <a:pt x="2751380" y="1873524"/>
                  <a:pt x="2578924" y="1873524"/>
                </a:cubicBezTo>
                <a:lnTo>
                  <a:pt x="312260" y="1873524"/>
                </a:lnTo>
                <a:cubicBezTo>
                  <a:pt x="139804" y="1873524"/>
                  <a:pt x="0" y="1733720"/>
                  <a:pt x="0" y="1561264"/>
                </a:cubicBezTo>
                <a:lnTo>
                  <a:pt x="0" y="312260"/>
                </a:lnTo>
                <a:cubicBezTo>
                  <a:pt x="0" y="139804"/>
                  <a:pt x="139804" y="0"/>
                  <a:pt x="3122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8475313" y="4253949"/>
            <a:ext cx="2891184" cy="1873524"/>
          </a:xfrm>
          <a:custGeom>
            <a:avLst/>
            <a:gdLst>
              <a:gd name="connsiteX0" fmla="*/ 312260 w 2891184"/>
              <a:gd name="connsiteY0" fmla="*/ 0 h 1873524"/>
              <a:gd name="connsiteX1" fmla="*/ 2578924 w 2891184"/>
              <a:gd name="connsiteY1" fmla="*/ 0 h 1873524"/>
              <a:gd name="connsiteX2" fmla="*/ 2891184 w 2891184"/>
              <a:gd name="connsiteY2" fmla="*/ 312260 h 1873524"/>
              <a:gd name="connsiteX3" fmla="*/ 2891184 w 2891184"/>
              <a:gd name="connsiteY3" fmla="*/ 1561264 h 1873524"/>
              <a:gd name="connsiteX4" fmla="*/ 2578924 w 2891184"/>
              <a:gd name="connsiteY4" fmla="*/ 1873524 h 1873524"/>
              <a:gd name="connsiteX5" fmla="*/ 312260 w 2891184"/>
              <a:gd name="connsiteY5" fmla="*/ 1873524 h 1873524"/>
              <a:gd name="connsiteX6" fmla="*/ 0 w 2891184"/>
              <a:gd name="connsiteY6" fmla="*/ 1561264 h 1873524"/>
              <a:gd name="connsiteX7" fmla="*/ 0 w 2891184"/>
              <a:gd name="connsiteY7" fmla="*/ 312260 h 1873524"/>
              <a:gd name="connsiteX8" fmla="*/ 312260 w 2891184"/>
              <a:gd name="connsiteY8" fmla="*/ 0 h 1873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1184" h="1873524">
                <a:moveTo>
                  <a:pt x="312260" y="0"/>
                </a:moveTo>
                <a:lnTo>
                  <a:pt x="2578924" y="0"/>
                </a:lnTo>
                <a:cubicBezTo>
                  <a:pt x="2751380" y="0"/>
                  <a:pt x="2891184" y="139804"/>
                  <a:pt x="2891184" y="312260"/>
                </a:cubicBezTo>
                <a:lnTo>
                  <a:pt x="2891184" y="1561264"/>
                </a:lnTo>
                <a:cubicBezTo>
                  <a:pt x="2891184" y="1733720"/>
                  <a:pt x="2751380" y="1873524"/>
                  <a:pt x="2578924" y="1873524"/>
                </a:cubicBezTo>
                <a:lnTo>
                  <a:pt x="312260" y="1873524"/>
                </a:lnTo>
                <a:cubicBezTo>
                  <a:pt x="139804" y="1873524"/>
                  <a:pt x="0" y="1733720"/>
                  <a:pt x="0" y="1561264"/>
                </a:cubicBezTo>
                <a:lnTo>
                  <a:pt x="0" y="312260"/>
                </a:lnTo>
                <a:cubicBezTo>
                  <a:pt x="0" y="139804"/>
                  <a:pt x="139804" y="0"/>
                  <a:pt x="3122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5344372" y="4278641"/>
            <a:ext cx="2891184" cy="1873524"/>
          </a:xfrm>
          <a:custGeom>
            <a:avLst/>
            <a:gdLst>
              <a:gd name="connsiteX0" fmla="*/ 312260 w 2891184"/>
              <a:gd name="connsiteY0" fmla="*/ 0 h 1873524"/>
              <a:gd name="connsiteX1" fmla="*/ 2578924 w 2891184"/>
              <a:gd name="connsiteY1" fmla="*/ 0 h 1873524"/>
              <a:gd name="connsiteX2" fmla="*/ 2891184 w 2891184"/>
              <a:gd name="connsiteY2" fmla="*/ 312260 h 1873524"/>
              <a:gd name="connsiteX3" fmla="*/ 2891184 w 2891184"/>
              <a:gd name="connsiteY3" fmla="*/ 1561264 h 1873524"/>
              <a:gd name="connsiteX4" fmla="*/ 2578924 w 2891184"/>
              <a:gd name="connsiteY4" fmla="*/ 1873524 h 1873524"/>
              <a:gd name="connsiteX5" fmla="*/ 312260 w 2891184"/>
              <a:gd name="connsiteY5" fmla="*/ 1873524 h 1873524"/>
              <a:gd name="connsiteX6" fmla="*/ 0 w 2891184"/>
              <a:gd name="connsiteY6" fmla="*/ 1561264 h 1873524"/>
              <a:gd name="connsiteX7" fmla="*/ 0 w 2891184"/>
              <a:gd name="connsiteY7" fmla="*/ 312260 h 1873524"/>
              <a:gd name="connsiteX8" fmla="*/ 312260 w 2891184"/>
              <a:gd name="connsiteY8" fmla="*/ 0 h 1873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91184" h="1873524">
                <a:moveTo>
                  <a:pt x="312260" y="0"/>
                </a:moveTo>
                <a:lnTo>
                  <a:pt x="2578924" y="0"/>
                </a:lnTo>
                <a:cubicBezTo>
                  <a:pt x="2751380" y="0"/>
                  <a:pt x="2891184" y="139804"/>
                  <a:pt x="2891184" y="312260"/>
                </a:cubicBezTo>
                <a:lnTo>
                  <a:pt x="2891184" y="1561264"/>
                </a:lnTo>
                <a:cubicBezTo>
                  <a:pt x="2891184" y="1733720"/>
                  <a:pt x="2751380" y="1873524"/>
                  <a:pt x="2578924" y="1873524"/>
                </a:cubicBezTo>
                <a:lnTo>
                  <a:pt x="312260" y="1873524"/>
                </a:lnTo>
                <a:cubicBezTo>
                  <a:pt x="139804" y="1873524"/>
                  <a:pt x="0" y="1733720"/>
                  <a:pt x="0" y="1561264"/>
                </a:cubicBezTo>
                <a:lnTo>
                  <a:pt x="0" y="312260"/>
                </a:lnTo>
                <a:cubicBezTo>
                  <a:pt x="0" y="139804"/>
                  <a:pt x="139804" y="0"/>
                  <a:pt x="3122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-1" y="-1"/>
            <a:ext cx="12192000" cy="5307496"/>
          </a:xfrm>
          <a:custGeom>
            <a:avLst/>
            <a:gdLst>
              <a:gd name="connsiteX0" fmla="*/ 0 w 12192000"/>
              <a:gd name="connsiteY0" fmla="*/ 0 h 5307496"/>
              <a:gd name="connsiteX1" fmla="*/ 12192000 w 12192000"/>
              <a:gd name="connsiteY1" fmla="*/ 0 h 5307496"/>
              <a:gd name="connsiteX2" fmla="*/ 12192000 w 12192000"/>
              <a:gd name="connsiteY2" fmla="*/ 5307496 h 5307496"/>
              <a:gd name="connsiteX3" fmla="*/ 11592086 w 12192000"/>
              <a:gd name="connsiteY3" fmla="*/ 5307496 h 5307496"/>
              <a:gd name="connsiteX4" fmla="*/ 11592086 w 12192000"/>
              <a:gd name="connsiteY4" fmla="*/ 2284236 h 5307496"/>
              <a:gd name="connsiteX5" fmla="*/ 11255920 w 12192000"/>
              <a:gd name="connsiteY5" fmla="*/ 1948070 h 5307496"/>
              <a:gd name="connsiteX6" fmla="*/ 5455097 w 12192000"/>
              <a:gd name="connsiteY6" fmla="*/ 1948070 h 5307496"/>
              <a:gd name="connsiteX7" fmla="*/ 5118932 w 12192000"/>
              <a:gd name="connsiteY7" fmla="*/ 2284236 h 5307496"/>
              <a:gd name="connsiteX8" fmla="*/ 5118932 w 12192000"/>
              <a:gd name="connsiteY8" fmla="*/ 5307496 h 5307496"/>
              <a:gd name="connsiteX9" fmla="*/ 0 w 12192000"/>
              <a:gd name="connsiteY9" fmla="*/ 5307496 h 530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307496">
                <a:moveTo>
                  <a:pt x="0" y="0"/>
                </a:moveTo>
                <a:lnTo>
                  <a:pt x="12192000" y="0"/>
                </a:lnTo>
                <a:lnTo>
                  <a:pt x="12192000" y="5307496"/>
                </a:lnTo>
                <a:lnTo>
                  <a:pt x="11592086" y="5307496"/>
                </a:lnTo>
                <a:lnTo>
                  <a:pt x="11592086" y="2284236"/>
                </a:lnTo>
                <a:cubicBezTo>
                  <a:pt x="11592086" y="2098577"/>
                  <a:pt x="11441579" y="1948070"/>
                  <a:pt x="11255920" y="1948070"/>
                </a:cubicBezTo>
                <a:lnTo>
                  <a:pt x="5455097" y="1948070"/>
                </a:lnTo>
                <a:cubicBezTo>
                  <a:pt x="5269439" y="1948070"/>
                  <a:pt x="5118932" y="2098577"/>
                  <a:pt x="5118932" y="2284236"/>
                </a:cubicBezTo>
                <a:lnTo>
                  <a:pt x="5118932" y="5307496"/>
                </a:lnTo>
                <a:lnTo>
                  <a:pt x="0" y="5307496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 nodePh="1">
                                  <p:stCondLst>
                                    <p:cond delay="120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 nodePh="1">
                                  <p:stCondLst>
                                    <p:cond delay="140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 nodePh="1">
                                  <p:stCondLst>
                                    <p:cond delay="160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5" grpId="0"/>
      <p:bldP spid="17" grpId="0"/>
      <p:bldP spid="10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307496"/>
          </a:xfrm>
          <a:custGeom>
            <a:avLst/>
            <a:gdLst>
              <a:gd name="connsiteX0" fmla="*/ 0 w 12192000"/>
              <a:gd name="connsiteY0" fmla="*/ 0 h 5307496"/>
              <a:gd name="connsiteX1" fmla="*/ 12192000 w 12192000"/>
              <a:gd name="connsiteY1" fmla="*/ 0 h 5307496"/>
              <a:gd name="connsiteX2" fmla="*/ 12192000 w 12192000"/>
              <a:gd name="connsiteY2" fmla="*/ 5307496 h 5307496"/>
              <a:gd name="connsiteX3" fmla="*/ 0 w 12192000"/>
              <a:gd name="connsiteY3" fmla="*/ 5307496 h 530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307496">
                <a:moveTo>
                  <a:pt x="0" y="0"/>
                </a:moveTo>
                <a:lnTo>
                  <a:pt x="12192000" y="0"/>
                </a:lnTo>
                <a:lnTo>
                  <a:pt x="12192000" y="5307496"/>
                </a:lnTo>
                <a:lnTo>
                  <a:pt x="0" y="5307496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215930" y="496240"/>
            <a:ext cx="3935896" cy="1779104"/>
          </a:xfrm>
          <a:custGeom>
            <a:avLst/>
            <a:gdLst>
              <a:gd name="connsiteX0" fmla="*/ 296523 w 3935896"/>
              <a:gd name="connsiteY0" fmla="*/ 0 h 1779104"/>
              <a:gd name="connsiteX1" fmla="*/ 3935896 w 3935896"/>
              <a:gd name="connsiteY1" fmla="*/ 0 h 1779104"/>
              <a:gd name="connsiteX2" fmla="*/ 3935896 w 3935896"/>
              <a:gd name="connsiteY2" fmla="*/ 1779104 h 1779104"/>
              <a:gd name="connsiteX3" fmla="*/ 296523 w 3935896"/>
              <a:gd name="connsiteY3" fmla="*/ 1779104 h 1779104"/>
              <a:gd name="connsiteX4" fmla="*/ 0 w 3935896"/>
              <a:gd name="connsiteY4" fmla="*/ 1482581 h 1779104"/>
              <a:gd name="connsiteX5" fmla="*/ 0 w 3935896"/>
              <a:gd name="connsiteY5" fmla="*/ 296523 h 1779104"/>
              <a:gd name="connsiteX6" fmla="*/ 296523 w 393589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5896" h="1779104">
                <a:moveTo>
                  <a:pt x="296523" y="0"/>
                </a:moveTo>
                <a:lnTo>
                  <a:pt x="3935896" y="0"/>
                </a:lnTo>
                <a:lnTo>
                  <a:pt x="3935896" y="1779104"/>
                </a:lnTo>
                <a:lnTo>
                  <a:pt x="296523" y="1779104"/>
                </a:lnTo>
                <a:cubicBezTo>
                  <a:pt x="132758" y="1779104"/>
                  <a:pt x="0" y="1646346"/>
                  <a:pt x="0" y="1482581"/>
                </a:cubicBezTo>
                <a:lnTo>
                  <a:pt x="0" y="296523"/>
                </a:lnTo>
                <a:cubicBezTo>
                  <a:pt x="0" y="132758"/>
                  <a:pt x="132758" y="0"/>
                  <a:pt x="29652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805244" y="2539448"/>
            <a:ext cx="3935896" cy="1779104"/>
          </a:xfrm>
          <a:custGeom>
            <a:avLst/>
            <a:gdLst>
              <a:gd name="connsiteX0" fmla="*/ 296523 w 3935896"/>
              <a:gd name="connsiteY0" fmla="*/ 0 h 1779104"/>
              <a:gd name="connsiteX1" fmla="*/ 3935896 w 3935896"/>
              <a:gd name="connsiteY1" fmla="*/ 0 h 1779104"/>
              <a:gd name="connsiteX2" fmla="*/ 3935896 w 3935896"/>
              <a:gd name="connsiteY2" fmla="*/ 1779104 h 1779104"/>
              <a:gd name="connsiteX3" fmla="*/ 296523 w 3935896"/>
              <a:gd name="connsiteY3" fmla="*/ 1779104 h 1779104"/>
              <a:gd name="connsiteX4" fmla="*/ 0 w 3935896"/>
              <a:gd name="connsiteY4" fmla="*/ 1482581 h 1779104"/>
              <a:gd name="connsiteX5" fmla="*/ 0 w 3935896"/>
              <a:gd name="connsiteY5" fmla="*/ 296523 h 1779104"/>
              <a:gd name="connsiteX6" fmla="*/ 296523 w 393589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5896" h="1779104">
                <a:moveTo>
                  <a:pt x="296523" y="0"/>
                </a:moveTo>
                <a:lnTo>
                  <a:pt x="3935896" y="0"/>
                </a:lnTo>
                <a:lnTo>
                  <a:pt x="3935896" y="1779104"/>
                </a:lnTo>
                <a:lnTo>
                  <a:pt x="296523" y="1779104"/>
                </a:lnTo>
                <a:cubicBezTo>
                  <a:pt x="132758" y="1779104"/>
                  <a:pt x="0" y="1646346"/>
                  <a:pt x="0" y="1482581"/>
                </a:cubicBezTo>
                <a:lnTo>
                  <a:pt x="0" y="296523"/>
                </a:lnTo>
                <a:cubicBezTo>
                  <a:pt x="0" y="132758"/>
                  <a:pt x="132758" y="0"/>
                  <a:pt x="29652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394558" y="4582656"/>
            <a:ext cx="3935896" cy="1779104"/>
          </a:xfrm>
          <a:custGeom>
            <a:avLst/>
            <a:gdLst>
              <a:gd name="connsiteX0" fmla="*/ 296523 w 3935896"/>
              <a:gd name="connsiteY0" fmla="*/ 0 h 1779104"/>
              <a:gd name="connsiteX1" fmla="*/ 3935896 w 3935896"/>
              <a:gd name="connsiteY1" fmla="*/ 0 h 1779104"/>
              <a:gd name="connsiteX2" fmla="*/ 3935896 w 3935896"/>
              <a:gd name="connsiteY2" fmla="*/ 1779104 h 1779104"/>
              <a:gd name="connsiteX3" fmla="*/ 296523 w 3935896"/>
              <a:gd name="connsiteY3" fmla="*/ 1779104 h 1779104"/>
              <a:gd name="connsiteX4" fmla="*/ 0 w 3935896"/>
              <a:gd name="connsiteY4" fmla="*/ 1482581 h 1779104"/>
              <a:gd name="connsiteX5" fmla="*/ 0 w 3935896"/>
              <a:gd name="connsiteY5" fmla="*/ 296523 h 1779104"/>
              <a:gd name="connsiteX6" fmla="*/ 296523 w 393589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5896" h="1779104">
                <a:moveTo>
                  <a:pt x="296523" y="0"/>
                </a:moveTo>
                <a:lnTo>
                  <a:pt x="3935896" y="0"/>
                </a:lnTo>
                <a:lnTo>
                  <a:pt x="3935896" y="1779104"/>
                </a:lnTo>
                <a:lnTo>
                  <a:pt x="296523" y="1779104"/>
                </a:lnTo>
                <a:cubicBezTo>
                  <a:pt x="132758" y="1779104"/>
                  <a:pt x="0" y="1646346"/>
                  <a:pt x="0" y="1482581"/>
                </a:cubicBezTo>
                <a:lnTo>
                  <a:pt x="0" y="296523"/>
                </a:lnTo>
                <a:cubicBezTo>
                  <a:pt x="0" y="132758"/>
                  <a:pt x="132758" y="0"/>
                  <a:pt x="29652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  <p:bldP spid="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97251" y="3564906"/>
            <a:ext cx="3935896" cy="1779104"/>
          </a:xfrm>
          <a:custGeom>
            <a:avLst/>
            <a:gdLst>
              <a:gd name="connsiteX0" fmla="*/ 296523 w 3935896"/>
              <a:gd name="connsiteY0" fmla="*/ 0 h 1779104"/>
              <a:gd name="connsiteX1" fmla="*/ 3935896 w 3935896"/>
              <a:gd name="connsiteY1" fmla="*/ 0 h 1779104"/>
              <a:gd name="connsiteX2" fmla="*/ 3935896 w 3935896"/>
              <a:gd name="connsiteY2" fmla="*/ 1779104 h 1779104"/>
              <a:gd name="connsiteX3" fmla="*/ 296523 w 3935896"/>
              <a:gd name="connsiteY3" fmla="*/ 1779104 h 1779104"/>
              <a:gd name="connsiteX4" fmla="*/ 0 w 3935896"/>
              <a:gd name="connsiteY4" fmla="*/ 1482581 h 1779104"/>
              <a:gd name="connsiteX5" fmla="*/ 0 w 3935896"/>
              <a:gd name="connsiteY5" fmla="*/ 296523 h 1779104"/>
              <a:gd name="connsiteX6" fmla="*/ 296523 w 393589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5896" h="1779104">
                <a:moveTo>
                  <a:pt x="296523" y="0"/>
                </a:moveTo>
                <a:lnTo>
                  <a:pt x="3935896" y="0"/>
                </a:lnTo>
                <a:lnTo>
                  <a:pt x="3935896" y="1779104"/>
                </a:lnTo>
                <a:lnTo>
                  <a:pt x="296523" y="1779104"/>
                </a:lnTo>
                <a:cubicBezTo>
                  <a:pt x="132758" y="1779104"/>
                  <a:pt x="0" y="1646346"/>
                  <a:pt x="0" y="1482581"/>
                </a:cubicBezTo>
                <a:lnTo>
                  <a:pt x="0" y="296523"/>
                </a:lnTo>
                <a:cubicBezTo>
                  <a:pt x="0" y="132758"/>
                  <a:pt x="132758" y="0"/>
                  <a:pt x="29652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90545" y="2017457"/>
            <a:ext cx="3935896" cy="1779104"/>
          </a:xfrm>
          <a:custGeom>
            <a:avLst/>
            <a:gdLst>
              <a:gd name="connsiteX0" fmla="*/ 296523 w 3935896"/>
              <a:gd name="connsiteY0" fmla="*/ 0 h 1779104"/>
              <a:gd name="connsiteX1" fmla="*/ 3935896 w 3935896"/>
              <a:gd name="connsiteY1" fmla="*/ 0 h 1779104"/>
              <a:gd name="connsiteX2" fmla="*/ 3935896 w 3935896"/>
              <a:gd name="connsiteY2" fmla="*/ 1779104 h 1779104"/>
              <a:gd name="connsiteX3" fmla="*/ 296523 w 3935896"/>
              <a:gd name="connsiteY3" fmla="*/ 1779104 h 1779104"/>
              <a:gd name="connsiteX4" fmla="*/ 0 w 3935896"/>
              <a:gd name="connsiteY4" fmla="*/ 1482581 h 1779104"/>
              <a:gd name="connsiteX5" fmla="*/ 0 w 3935896"/>
              <a:gd name="connsiteY5" fmla="*/ 296523 h 1779104"/>
              <a:gd name="connsiteX6" fmla="*/ 296523 w 393589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5896" h="1779104">
                <a:moveTo>
                  <a:pt x="296523" y="0"/>
                </a:moveTo>
                <a:lnTo>
                  <a:pt x="3935896" y="0"/>
                </a:lnTo>
                <a:lnTo>
                  <a:pt x="3935896" y="1779104"/>
                </a:lnTo>
                <a:lnTo>
                  <a:pt x="296523" y="1779104"/>
                </a:lnTo>
                <a:cubicBezTo>
                  <a:pt x="132758" y="1779104"/>
                  <a:pt x="0" y="1646346"/>
                  <a:pt x="0" y="1482581"/>
                </a:cubicBezTo>
                <a:lnTo>
                  <a:pt x="0" y="296523"/>
                </a:lnTo>
                <a:cubicBezTo>
                  <a:pt x="0" y="132758"/>
                  <a:pt x="132758" y="0"/>
                  <a:pt x="29652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7649080" y="4125500"/>
            <a:ext cx="3935896" cy="1779104"/>
          </a:xfrm>
          <a:custGeom>
            <a:avLst/>
            <a:gdLst>
              <a:gd name="connsiteX0" fmla="*/ 0 w 3935896"/>
              <a:gd name="connsiteY0" fmla="*/ 0 h 1779104"/>
              <a:gd name="connsiteX1" fmla="*/ 3639373 w 3935896"/>
              <a:gd name="connsiteY1" fmla="*/ 0 h 1779104"/>
              <a:gd name="connsiteX2" fmla="*/ 3935896 w 3935896"/>
              <a:gd name="connsiteY2" fmla="*/ 296523 h 1779104"/>
              <a:gd name="connsiteX3" fmla="*/ 3935896 w 3935896"/>
              <a:gd name="connsiteY3" fmla="*/ 1482581 h 1779104"/>
              <a:gd name="connsiteX4" fmla="*/ 3639373 w 3935896"/>
              <a:gd name="connsiteY4" fmla="*/ 1779104 h 1779104"/>
              <a:gd name="connsiteX5" fmla="*/ 0 w 3935896"/>
              <a:gd name="connsiteY5" fmla="*/ 1779104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5896" h="1779104">
                <a:moveTo>
                  <a:pt x="0" y="0"/>
                </a:moveTo>
                <a:lnTo>
                  <a:pt x="3639373" y="0"/>
                </a:lnTo>
                <a:cubicBezTo>
                  <a:pt x="3803138" y="0"/>
                  <a:pt x="3935896" y="132758"/>
                  <a:pt x="3935896" y="296523"/>
                </a:cubicBezTo>
                <a:lnTo>
                  <a:pt x="3935896" y="1482581"/>
                </a:lnTo>
                <a:cubicBezTo>
                  <a:pt x="3935896" y="1646346"/>
                  <a:pt x="3803138" y="1779104"/>
                  <a:pt x="3639373" y="1779104"/>
                </a:cubicBezTo>
                <a:lnTo>
                  <a:pt x="0" y="1779104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1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8010144" y="514576"/>
            <a:ext cx="1741336" cy="1779104"/>
          </a:xfrm>
          <a:custGeom>
            <a:avLst/>
            <a:gdLst>
              <a:gd name="connsiteX0" fmla="*/ 0 w 1741336"/>
              <a:gd name="connsiteY0" fmla="*/ 0 h 1779104"/>
              <a:gd name="connsiteX1" fmla="*/ 1444813 w 1741336"/>
              <a:gd name="connsiteY1" fmla="*/ 0 h 1779104"/>
              <a:gd name="connsiteX2" fmla="*/ 1741336 w 1741336"/>
              <a:gd name="connsiteY2" fmla="*/ 296523 h 1779104"/>
              <a:gd name="connsiteX3" fmla="*/ 1741336 w 1741336"/>
              <a:gd name="connsiteY3" fmla="*/ 1482581 h 1779104"/>
              <a:gd name="connsiteX4" fmla="*/ 1444813 w 1741336"/>
              <a:gd name="connsiteY4" fmla="*/ 1779104 h 1779104"/>
              <a:gd name="connsiteX5" fmla="*/ 0 w 1741336"/>
              <a:gd name="connsiteY5" fmla="*/ 1779104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1336" h="1779104">
                <a:moveTo>
                  <a:pt x="0" y="0"/>
                </a:moveTo>
                <a:lnTo>
                  <a:pt x="1444813" y="0"/>
                </a:lnTo>
                <a:cubicBezTo>
                  <a:pt x="1608578" y="0"/>
                  <a:pt x="1741336" y="132758"/>
                  <a:pt x="1741336" y="296523"/>
                </a:cubicBezTo>
                <a:lnTo>
                  <a:pt x="1741336" y="1482581"/>
                </a:lnTo>
                <a:cubicBezTo>
                  <a:pt x="1741336" y="1646346"/>
                  <a:pt x="1608578" y="1779104"/>
                  <a:pt x="1444813" y="1779104"/>
                </a:cubicBezTo>
                <a:lnTo>
                  <a:pt x="0" y="1779104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8010144" y="2539447"/>
            <a:ext cx="1741336" cy="1779104"/>
          </a:xfrm>
          <a:custGeom>
            <a:avLst/>
            <a:gdLst>
              <a:gd name="connsiteX0" fmla="*/ 0 w 1741336"/>
              <a:gd name="connsiteY0" fmla="*/ 0 h 1779104"/>
              <a:gd name="connsiteX1" fmla="*/ 1444813 w 1741336"/>
              <a:gd name="connsiteY1" fmla="*/ 0 h 1779104"/>
              <a:gd name="connsiteX2" fmla="*/ 1741336 w 1741336"/>
              <a:gd name="connsiteY2" fmla="*/ 296523 h 1779104"/>
              <a:gd name="connsiteX3" fmla="*/ 1741336 w 1741336"/>
              <a:gd name="connsiteY3" fmla="*/ 1482581 h 1779104"/>
              <a:gd name="connsiteX4" fmla="*/ 1444813 w 1741336"/>
              <a:gd name="connsiteY4" fmla="*/ 1779104 h 1779104"/>
              <a:gd name="connsiteX5" fmla="*/ 0 w 1741336"/>
              <a:gd name="connsiteY5" fmla="*/ 1779104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1336" h="1779104">
                <a:moveTo>
                  <a:pt x="0" y="0"/>
                </a:moveTo>
                <a:lnTo>
                  <a:pt x="1444813" y="0"/>
                </a:lnTo>
                <a:cubicBezTo>
                  <a:pt x="1608578" y="0"/>
                  <a:pt x="1741336" y="132758"/>
                  <a:pt x="1741336" y="296523"/>
                </a:cubicBezTo>
                <a:lnTo>
                  <a:pt x="1741336" y="1482581"/>
                </a:lnTo>
                <a:cubicBezTo>
                  <a:pt x="1741336" y="1646346"/>
                  <a:pt x="1608578" y="1779104"/>
                  <a:pt x="1444813" y="1779104"/>
                </a:cubicBezTo>
                <a:lnTo>
                  <a:pt x="0" y="1779104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6"/>
          </p:nvPr>
        </p:nvSpPr>
        <p:spPr>
          <a:xfrm>
            <a:off x="8010144" y="4564320"/>
            <a:ext cx="1741336" cy="1779104"/>
          </a:xfrm>
          <a:custGeom>
            <a:avLst/>
            <a:gdLst>
              <a:gd name="connsiteX0" fmla="*/ 0 w 1741336"/>
              <a:gd name="connsiteY0" fmla="*/ 0 h 1779104"/>
              <a:gd name="connsiteX1" fmla="*/ 1444813 w 1741336"/>
              <a:gd name="connsiteY1" fmla="*/ 0 h 1779104"/>
              <a:gd name="connsiteX2" fmla="*/ 1741336 w 1741336"/>
              <a:gd name="connsiteY2" fmla="*/ 296523 h 1779104"/>
              <a:gd name="connsiteX3" fmla="*/ 1741336 w 1741336"/>
              <a:gd name="connsiteY3" fmla="*/ 1482581 h 1779104"/>
              <a:gd name="connsiteX4" fmla="*/ 1444813 w 1741336"/>
              <a:gd name="connsiteY4" fmla="*/ 1779104 h 1779104"/>
              <a:gd name="connsiteX5" fmla="*/ 0 w 1741336"/>
              <a:gd name="connsiteY5" fmla="*/ 1779104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1336" h="1779104">
                <a:moveTo>
                  <a:pt x="0" y="0"/>
                </a:moveTo>
                <a:lnTo>
                  <a:pt x="1444813" y="0"/>
                </a:lnTo>
                <a:cubicBezTo>
                  <a:pt x="1608578" y="0"/>
                  <a:pt x="1741336" y="132758"/>
                  <a:pt x="1741336" y="296523"/>
                </a:cubicBezTo>
                <a:lnTo>
                  <a:pt x="1741336" y="1482581"/>
                </a:lnTo>
                <a:cubicBezTo>
                  <a:pt x="1741336" y="1646346"/>
                  <a:pt x="1608578" y="1779104"/>
                  <a:pt x="1444813" y="1779104"/>
                </a:cubicBezTo>
                <a:lnTo>
                  <a:pt x="0" y="1779104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31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 nodePh="1">
                                  <p:stCondLst>
                                    <p:cond delay="8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7235477" y="1775621"/>
            <a:ext cx="3742298" cy="2852509"/>
          </a:xfrm>
          <a:custGeom>
            <a:avLst/>
            <a:gdLst>
              <a:gd name="connsiteX0" fmla="*/ 49149 w 3742298"/>
              <a:gd name="connsiteY0" fmla="*/ 0 h 2852509"/>
              <a:gd name="connsiteX1" fmla="*/ 3693149 w 3742298"/>
              <a:gd name="connsiteY1" fmla="*/ 0 h 2852509"/>
              <a:gd name="connsiteX2" fmla="*/ 3742298 w 3742298"/>
              <a:gd name="connsiteY2" fmla="*/ 49149 h 2852509"/>
              <a:gd name="connsiteX3" fmla="*/ 3742298 w 3742298"/>
              <a:gd name="connsiteY3" fmla="*/ 2803360 h 2852509"/>
              <a:gd name="connsiteX4" fmla="*/ 3693149 w 3742298"/>
              <a:gd name="connsiteY4" fmla="*/ 2852509 h 2852509"/>
              <a:gd name="connsiteX5" fmla="*/ 49149 w 3742298"/>
              <a:gd name="connsiteY5" fmla="*/ 2852509 h 2852509"/>
              <a:gd name="connsiteX6" fmla="*/ 0 w 3742298"/>
              <a:gd name="connsiteY6" fmla="*/ 2803360 h 2852509"/>
              <a:gd name="connsiteX7" fmla="*/ 0 w 3742298"/>
              <a:gd name="connsiteY7" fmla="*/ 49149 h 2852509"/>
              <a:gd name="connsiteX8" fmla="*/ 49149 w 3742298"/>
              <a:gd name="connsiteY8" fmla="*/ 0 h 2852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42298" h="2852509">
                <a:moveTo>
                  <a:pt x="49149" y="0"/>
                </a:moveTo>
                <a:lnTo>
                  <a:pt x="3693149" y="0"/>
                </a:lnTo>
                <a:cubicBezTo>
                  <a:pt x="3720293" y="0"/>
                  <a:pt x="3742298" y="22005"/>
                  <a:pt x="3742298" y="49149"/>
                </a:cubicBezTo>
                <a:lnTo>
                  <a:pt x="3742298" y="2803360"/>
                </a:lnTo>
                <a:cubicBezTo>
                  <a:pt x="3742298" y="2830504"/>
                  <a:pt x="3720293" y="2852509"/>
                  <a:pt x="3693149" y="2852509"/>
                </a:cubicBezTo>
                <a:lnTo>
                  <a:pt x="49149" y="2852509"/>
                </a:lnTo>
                <a:cubicBezTo>
                  <a:pt x="22005" y="2852509"/>
                  <a:pt x="0" y="2830504"/>
                  <a:pt x="0" y="2803360"/>
                </a:cubicBezTo>
                <a:lnTo>
                  <a:pt x="0" y="49149"/>
                </a:lnTo>
                <a:cubicBezTo>
                  <a:pt x="0" y="22005"/>
                  <a:pt x="22005" y="0"/>
                  <a:pt x="4914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4956524" y="1982450"/>
            <a:ext cx="1398326" cy="2434692"/>
          </a:xfrm>
          <a:custGeom>
            <a:avLst/>
            <a:gdLst>
              <a:gd name="connsiteX0" fmla="*/ 23817 w 1382284"/>
              <a:gd name="connsiteY0" fmla="*/ 0 h 2434692"/>
              <a:gd name="connsiteX1" fmla="*/ 1358467 w 1382284"/>
              <a:gd name="connsiteY1" fmla="*/ 0 h 2434692"/>
              <a:gd name="connsiteX2" fmla="*/ 1382284 w 1382284"/>
              <a:gd name="connsiteY2" fmla="*/ 23817 h 2434692"/>
              <a:gd name="connsiteX3" fmla="*/ 1382284 w 1382284"/>
              <a:gd name="connsiteY3" fmla="*/ 2410875 h 2434692"/>
              <a:gd name="connsiteX4" fmla="*/ 1358467 w 1382284"/>
              <a:gd name="connsiteY4" fmla="*/ 2434692 h 2434692"/>
              <a:gd name="connsiteX5" fmla="*/ 23817 w 1382284"/>
              <a:gd name="connsiteY5" fmla="*/ 2434692 h 2434692"/>
              <a:gd name="connsiteX6" fmla="*/ 0 w 1382284"/>
              <a:gd name="connsiteY6" fmla="*/ 2410875 h 2434692"/>
              <a:gd name="connsiteX7" fmla="*/ 0 w 1382284"/>
              <a:gd name="connsiteY7" fmla="*/ 23817 h 2434692"/>
              <a:gd name="connsiteX8" fmla="*/ 23817 w 1382284"/>
              <a:gd name="connsiteY8" fmla="*/ 0 h 2434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82284" h="2434692">
                <a:moveTo>
                  <a:pt x="23817" y="0"/>
                </a:moveTo>
                <a:lnTo>
                  <a:pt x="1358467" y="0"/>
                </a:lnTo>
                <a:cubicBezTo>
                  <a:pt x="1371621" y="0"/>
                  <a:pt x="1382284" y="10663"/>
                  <a:pt x="1382284" y="23817"/>
                </a:cubicBezTo>
                <a:lnTo>
                  <a:pt x="1382284" y="2410875"/>
                </a:lnTo>
                <a:cubicBezTo>
                  <a:pt x="1382284" y="2424029"/>
                  <a:pt x="1371621" y="2434692"/>
                  <a:pt x="1358467" y="2434692"/>
                </a:cubicBezTo>
                <a:lnTo>
                  <a:pt x="23817" y="2434692"/>
                </a:lnTo>
                <a:cubicBezTo>
                  <a:pt x="10663" y="2434692"/>
                  <a:pt x="0" y="2424029"/>
                  <a:pt x="0" y="2410875"/>
                </a:cubicBezTo>
                <a:lnTo>
                  <a:pt x="0" y="23817"/>
                </a:lnTo>
                <a:cubicBezTo>
                  <a:pt x="0" y="10663"/>
                  <a:pt x="10663" y="0"/>
                  <a:pt x="2381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37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208123" y="1253067"/>
            <a:ext cx="6543782" cy="4133942"/>
          </a:xfrm>
          <a:custGeom>
            <a:avLst/>
            <a:gdLst>
              <a:gd name="connsiteX0" fmla="*/ 69698 w 6543782"/>
              <a:gd name="connsiteY0" fmla="*/ 0 h 4133942"/>
              <a:gd name="connsiteX1" fmla="*/ 6474084 w 6543782"/>
              <a:gd name="connsiteY1" fmla="*/ 0 h 4133942"/>
              <a:gd name="connsiteX2" fmla="*/ 6543782 w 6543782"/>
              <a:gd name="connsiteY2" fmla="*/ 69698 h 4133942"/>
              <a:gd name="connsiteX3" fmla="*/ 6543782 w 6543782"/>
              <a:gd name="connsiteY3" fmla="*/ 4064244 h 4133942"/>
              <a:gd name="connsiteX4" fmla="*/ 6474084 w 6543782"/>
              <a:gd name="connsiteY4" fmla="*/ 4133942 h 4133942"/>
              <a:gd name="connsiteX5" fmla="*/ 69698 w 6543782"/>
              <a:gd name="connsiteY5" fmla="*/ 4133942 h 4133942"/>
              <a:gd name="connsiteX6" fmla="*/ 0 w 6543782"/>
              <a:gd name="connsiteY6" fmla="*/ 4064244 h 4133942"/>
              <a:gd name="connsiteX7" fmla="*/ 0 w 6543782"/>
              <a:gd name="connsiteY7" fmla="*/ 69698 h 4133942"/>
              <a:gd name="connsiteX8" fmla="*/ 69698 w 6543782"/>
              <a:gd name="connsiteY8" fmla="*/ 0 h 4133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43782" h="4133942">
                <a:moveTo>
                  <a:pt x="69698" y="0"/>
                </a:moveTo>
                <a:lnTo>
                  <a:pt x="6474084" y="0"/>
                </a:lnTo>
                <a:cubicBezTo>
                  <a:pt x="6512577" y="0"/>
                  <a:pt x="6543782" y="31205"/>
                  <a:pt x="6543782" y="69698"/>
                </a:cubicBezTo>
                <a:lnTo>
                  <a:pt x="6543782" y="4064244"/>
                </a:lnTo>
                <a:cubicBezTo>
                  <a:pt x="6543782" y="4102737"/>
                  <a:pt x="6512577" y="4133942"/>
                  <a:pt x="6474084" y="4133942"/>
                </a:cubicBezTo>
                <a:lnTo>
                  <a:pt x="69698" y="4133942"/>
                </a:lnTo>
                <a:cubicBezTo>
                  <a:pt x="31205" y="4133942"/>
                  <a:pt x="0" y="4102737"/>
                  <a:pt x="0" y="4064244"/>
                </a:cubicBezTo>
                <a:lnTo>
                  <a:pt x="0" y="69698"/>
                </a:lnTo>
                <a:cubicBezTo>
                  <a:pt x="0" y="31205"/>
                  <a:pt x="31205" y="0"/>
                  <a:pt x="6969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33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3261982" y="2692958"/>
            <a:ext cx="1239680" cy="3235572"/>
          </a:xfrm>
          <a:custGeom>
            <a:avLst/>
            <a:gdLst>
              <a:gd name="connsiteX0" fmla="*/ 0 w 1239680"/>
              <a:gd name="connsiteY0" fmla="*/ 0 h 3235572"/>
              <a:gd name="connsiteX1" fmla="*/ 1223639 w 1239680"/>
              <a:gd name="connsiteY1" fmla="*/ 0 h 3235572"/>
              <a:gd name="connsiteX2" fmla="*/ 1239680 w 1239680"/>
              <a:gd name="connsiteY2" fmla="*/ 16041 h 3235572"/>
              <a:gd name="connsiteX3" fmla="*/ 1239680 w 1239680"/>
              <a:gd name="connsiteY3" fmla="*/ 3219531 h 3235572"/>
              <a:gd name="connsiteX4" fmla="*/ 1223639 w 1239680"/>
              <a:gd name="connsiteY4" fmla="*/ 3235572 h 3235572"/>
              <a:gd name="connsiteX5" fmla="*/ 0 w 1239680"/>
              <a:gd name="connsiteY5" fmla="*/ 3235572 h 3235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9680" h="3235572">
                <a:moveTo>
                  <a:pt x="0" y="0"/>
                </a:moveTo>
                <a:lnTo>
                  <a:pt x="1223639" y="0"/>
                </a:lnTo>
                <a:cubicBezTo>
                  <a:pt x="1232498" y="0"/>
                  <a:pt x="1239680" y="7182"/>
                  <a:pt x="1239680" y="16041"/>
                </a:cubicBezTo>
                <a:lnTo>
                  <a:pt x="1239680" y="3219531"/>
                </a:lnTo>
                <a:cubicBezTo>
                  <a:pt x="1239680" y="3228390"/>
                  <a:pt x="1232498" y="3235572"/>
                  <a:pt x="1223639" y="3235572"/>
                </a:cubicBezTo>
                <a:lnTo>
                  <a:pt x="0" y="32355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112553" y="3076055"/>
            <a:ext cx="2093976" cy="3721608"/>
          </a:xfrm>
          <a:prstGeom prst="rect">
            <a:avLst/>
          </a:prstGeom>
          <a:solidFill>
            <a:srgbClr val="FFC000"/>
          </a:solidFill>
          <a:effectLst/>
          <a:scene3d>
            <a:camera prst="orthographicFront">
              <a:rot lat="2400000" lon="2400000" rev="3600000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685085" y="820709"/>
            <a:ext cx="2093976" cy="3721608"/>
          </a:xfrm>
          <a:prstGeom prst="rect">
            <a:avLst/>
          </a:prstGeom>
          <a:solidFill>
            <a:srgbClr val="FFC000"/>
          </a:solidFill>
          <a:effectLst/>
          <a:scene3d>
            <a:camera prst="orthographicFront">
              <a:rot lat="2400000" lon="2400000" rev="3600000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016275" y="1791063"/>
            <a:ext cx="1901952" cy="3931920"/>
          </a:xfrm>
          <a:prstGeom prst="rect">
            <a:avLst/>
          </a:prstGeom>
          <a:solidFill>
            <a:srgbClr val="FFC000"/>
          </a:solidFill>
          <a:effectLst/>
          <a:scene3d>
            <a:camera prst="orthographicFront">
              <a:rot lat="2400000" lon="2400000" rev="363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 animBg="1"/>
      <p:bldP spid="27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772713" y="1924915"/>
            <a:ext cx="1347493" cy="2378413"/>
          </a:xfrm>
          <a:custGeom>
            <a:avLst/>
            <a:gdLst>
              <a:gd name="connsiteX0" fmla="*/ 46394 w 1347493"/>
              <a:gd name="connsiteY0" fmla="*/ 0 h 2378413"/>
              <a:gd name="connsiteX1" fmla="*/ 1301099 w 1347493"/>
              <a:gd name="connsiteY1" fmla="*/ 0 h 2378413"/>
              <a:gd name="connsiteX2" fmla="*/ 1347493 w 1347493"/>
              <a:gd name="connsiteY2" fmla="*/ 46394 h 2378413"/>
              <a:gd name="connsiteX3" fmla="*/ 1347493 w 1347493"/>
              <a:gd name="connsiteY3" fmla="*/ 2332019 h 2378413"/>
              <a:gd name="connsiteX4" fmla="*/ 1301099 w 1347493"/>
              <a:gd name="connsiteY4" fmla="*/ 2378413 h 2378413"/>
              <a:gd name="connsiteX5" fmla="*/ 46394 w 1347493"/>
              <a:gd name="connsiteY5" fmla="*/ 2378413 h 2378413"/>
              <a:gd name="connsiteX6" fmla="*/ 0 w 1347493"/>
              <a:gd name="connsiteY6" fmla="*/ 2332019 h 2378413"/>
              <a:gd name="connsiteX7" fmla="*/ 0 w 1347493"/>
              <a:gd name="connsiteY7" fmla="*/ 46394 h 2378413"/>
              <a:gd name="connsiteX8" fmla="*/ 46394 w 1347493"/>
              <a:gd name="connsiteY8" fmla="*/ 0 h 2378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7493" h="2378413">
                <a:moveTo>
                  <a:pt x="46394" y="0"/>
                </a:moveTo>
                <a:lnTo>
                  <a:pt x="1301099" y="0"/>
                </a:lnTo>
                <a:cubicBezTo>
                  <a:pt x="1326722" y="0"/>
                  <a:pt x="1347493" y="20771"/>
                  <a:pt x="1347493" y="46394"/>
                </a:cubicBezTo>
                <a:lnTo>
                  <a:pt x="1347493" y="2332019"/>
                </a:lnTo>
                <a:cubicBezTo>
                  <a:pt x="1347493" y="2357642"/>
                  <a:pt x="1326722" y="2378413"/>
                  <a:pt x="1301099" y="2378413"/>
                </a:cubicBezTo>
                <a:lnTo>
                  <a:pt x="46394" y="2378413"/>
                </a:lnTo>
                <a:cubicBezTo>
                  <a:pt x="20771" y="2378413"/>
                  <a:pt x="0" y="2357642"/>
                  <a:pt x="0" y="2332019"/>
                </a:cubicBezTo>
                <a:lnTo>
                  <a:pt x="0" y="46394"/>
                </a:lnTo>
                <a:cubicBezTo>
                  <a:pt x="0" y="20771"/>
                  <a:pt x="20771" y="0"/>
                  <a:pt x="46394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2295728" y="1924916"/>
            <a:ext cx="1347493" cy="2378413"/>
          </a:xfrm>
          <a:custGeom>
            <a:avLst/>
            <a:gdLst>
              <a:gd name="connsiteX0" fmla="*/ 46394 w 1347493"/>
              <a:gd name="connsiteY0" fmla="*/ 0 h 2378413"/>
              <a:gd name="connsiteX1" fmla="*/ 1301099 w 1347493"/>
              <a:gd name="connsiteY1" fmla="*/ 0 h 2378413"/>
              <a:gd name="connsiteX2" fmla="*/ 1347493 w 1347493"/>
              <a:gd name="connsiteY2" fmla="*/ 46394 h 2378413"/>
              <a:gd name="connsiteX3" fmla="*/ 1347493 w 1347493"/>
              <a:gd name="connsiteY3" fmla="*/ 2332019 h 2378413"/>
              <a:gd name="connsiteX4" fmla="*/ 1301099 w 1347493"/>
              <a:gd name="connsiteY4" fmla="*/ 2378413 h 2378413"/>
              <a:gd name="connsiteX5" fmla="*/ 46394 w 1347493"/>
              <a:gd name="connsiteY5" fmla="*/ 2378413 h 2378413"/>
              <a:gd name="connsiteX6" fmla="*/ 0 w 1347493"/>
              <a:gd name="connsiteY6" fmla="*/ 2332019 h 2378413"/>
              <a:gd name="connsiteX7" fmla="*/ 0 w 1347493"/>
              <a:gd name="connsiteY7" fmla="*/ 46394 h 2378413"/>
              <a:gd name="connsiteX8" fmla="*/ 46394 w 1347493"/>
              <a:gd name="connsiteY8" fmla="*/ 0 h 2378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7493" h="2378413">
                <a:moveTo>
                  <a:pt x="46394" y="0"/>
                </a:moveTo>
                <a:lnTo>
                  <a:pt x="1301099" y="0"/>
                </a:lnTo>
                <a:cubicBezTo>
                  <a:pt x="1326722" y="0"/>
                  <a:pt x="1347493" y="20771"/>
                  <a:pt x="1347493" y="46394"/>
                </a:cubicBezTo>
                <a:lnTo>
                  <a:pt x="1347493" y="2332019"/>
                </a:lnTo>
                <a:cubicBezTo>
                  <a:pt x="1347493" y="2357642"/>
                  <a:pt x="1326722" y="2378413"/>
                  <a:pt x="1301099" y="2378413"/>
                </a:cubicBezTo>
                <a:lnTo>
                  <a:pt x="46394" y="2378413"/>
                </a:lnTo>
                <a:cubicBezTo>
                  <a:pt x="20771" y="2378413"/>
                  <a:pt x="0" y="2357642"/>
                  <a:pt x="0" y="2332019"/>
                </a:cubicBezTo>
                <a:lnTo>
                  <a:pt x="0" y="46394"/>
                </a:lnTo>
                <a:cubicBezTo>
                  <a:pt x="0" y="20771"/>
                  <a:pt x="20771" y="0"/>
                  <a:pt x="46394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33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/>
          <p:cNvSpPr>
            <a:spLocks noGrp="1"/>
          </p:cNvSpPr>
          <p:nvPr>
            <p:ph type="pic" sz="quarter" idx="10"/>
          </p:nvPr>
        </p:nvSpPr>
        <p:spPr>
          <a:xfrm>
            <a:off x="1615620" y="4982086"/>
            <a:ext cx="2088315" cy="1494371"/>
          </a:xfrm>
          <a:custGeom>
            <a:avLst/>
            <a:gdLst>
              <a:gd name="connsiteX0" fmla="*/ 268210 w 2088315"/>
              <a:gd name="connsiteY0" fmla="*/ 0 h 1494371"/>
              <a:gd name="connsiteX1" fmla="*/ 1820105 w 2088315"/>
              <a:gd name="connsiteY1" fmla="*/ 0 h 1494371"/>
              <a:gd name="connsiteX2" fmla="*/ 2088315 w 2088315"/>
              <a:gd name="connsiteY2" fmla="*/ 268210 h 1494371"/>
              <a:gd name="connsiteX3" fmla="*/ 2088315 w 2088315"/>
              <a:gd name="connsiteY3" fmla="*/ 1226161 h 1494371"/>
              <a:gd name="connsiteX4" fmla="*/ 1820105 w 2088315"/>
              <a:gd name="connsiteY4" fmla="*/ 1494371 h 1494371"/>
              <a:gd name="connsiteX5" fmla="*/ 268210 w 2088315"/>
              <a:gd name="connsiteY5" fmla="*/ 1494371 h 1494371"/>
              <a:gd name="connsiteX6" fmla="*/ 0 w 2088315"/>
              <a:gd name="connsiteY6" fmla="*/ 1226161 h 1494371"/>
              <a:gd name="connsiteX7" fmla="*/ 0 w 2088315"/>
              <a:gd name="connsiteY7" fmla="*/ 268210 h 1494371"/>
              <a:gd name="connsiteX8" fmla="*/ 268210 w 2088315"/>
              <a:gd name="connsiteY8" fmla="*/ 0 h 1494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88315" h="1494371">
                <a:moveTo>
                  <a:pt x="268210" y="0"/>
                </a:moveTo>
                <a:lnTo>
                  <a:pt x="1820105" y="0"/>
                </a:lnTo>
                <a:cubicBezTo>
                  <a:pt x="1968233" y="0"/>
                  <a:pt x="2088315" y="120082"/>
                  <a:pt x="2088315" y="268210"/>
                </a:cubicBezTo>
                <a:lnTo>
                  <a:pt x="2088315" y="1226161"/>
                </a:lnTo>
                <a:cubicBezTo>
                  <a:pt x="2088315" y="1374289"/>
                  <a:pt x="1968233" y="1494371"/>
                  <a:pt x="1820105" y="1494371"/>
                </a:cubicBezTo>
                <a:lnTo>
                  <a:pt x="268210" y="1494371"/>
                </a:lnTo>
                <a:cubicBezTo>
                  <a:pt x="120082" y="1494371"/>
                  <a:pt x="0" y="1374289"/>
                  <a:pt x="0" y="1226161"/>
                </a:cubicBezTo>
                <a:lnTo>
                  <a:pt x="0" y="268210"/>
                </a:lnTo>
                <a:cubicBezTo>
                  <a:pt x="0" y="120082"/>
                  <a:pt x="120082" y="0"/>
                  <a:pt x="26821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3906435" y="4982084"/>
            <a:ext cx="2088315" cy="1494371"/>
          </a:xfrm>
          <a:custGeom>
            <a:avLst/>
            <a:gdLst>
              <a:gd name="connsiteX0" fmla="*/ 268210 w 2088315"/>
              <a:gd name="connsiteY0" fmla="*/ 0 h 1494371"/>
              <a:gd name="connsiteX1" fmla="*/ 1820105 w 2088315"/>
              <a:gd name="connsiteY1" fmla="*/ 0 h 1494371"/>
              <a:gd name="connsiteX2" fmla="*/ 2088315 w 2088315"/>
              <a:gd name="connsiteY2" fmla="*/ 268210 h 1494371"/>
              <a:gd name="connsiteX3" fmla="*/ 2088315 w 2088315"/>
              <a:gd name="connsiteY3" fmla="*/ 1226161 h 1494371"/>
              <a:gd name="connsiteX4" fmla="*/ 1820105 w 2088315"/>
              <a:gd name="connsiteY4" fmla="*/ 1494371 h 1494371"/>
              <a:gd name="connsiteX5" fmla="*/ 268210 w 2088315"/>
              <a:gd name="connsiteY5" fmla="*/ 1494371 h 1494371"/>
              <a:gd name="connsiteX6" fmla="*/ 0 w 2088315"/>
              <a:gd name="connsiteY6" fmla="*/ 1226161 h 1494371"/>
              <a:gd name="connsiteX7" fmla="*/ 0 w 2088315"/>
              <a:gd name="connsiteY7" fmla="*/ 268210 h 1494371"/>
              <a:gd name="connsiteX8" fmla="*/ 268210 w 2088315"/>
              <a:gd name="connsiteY8" fmla="*/ 0 h 1494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88315" h="1494371">
                <a:moveTo>
                  <a:pt x="268210" y="0"/>
                </a:moveTo>
                <a:lnTo>
                  <a:pt x="1820105" y="0"/>
                </a:lnTo>
                <a:cubicBezTo>
                  <a:pt x="1968233" y="0"/>
                  <a:pt x="2088315" y="120082"/>
                  <a:pt x="2088315" y="268210"/>
                </a:cubicBezTo>
                <a:lnTo>
                  <a:pt x="2088315" y="1226161"/>
                </a:lnTo>
                <a:cubicBezTo>
                  <a:pt x="2088315" y="1374289"/>
                  <a:pt x="1968233" y="1494371"/>
                  <a:pt x="1820105" y="1494371"/>
                </a:cubicBezTo>
                <a:lnTo>
                  <a:pt x="268210" y="1494371"/>
                </a:lnTo>
                <a:cubicBezTo>
                  <a:pt x="120082" y="1494371"/>
                  <a:pt x="0" y="1374289"/>
                  <a:pt x="0" y="1226161"/>
                </a:cubicBezTo>
                <a:lnTo>
                  <a:pt x="0" y="268210"/>
                </a:lnTo>
                <a:cubicBezTo>
                  <a:pt x="0" y="120082"/>
                  <a:pt x="120082" y="0"/>
                  <a:pt x="26821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6197250" y="4982083"/>
            <a:ext cx="2088315" cy="1494371"/>
          </a:xfrm>
          <a:custGeom>
            <a:avLst/>
            <a:gdLst>
              <a:gd name="connsiteX0" fmla="*/ 268210 w 2088315"/>
              <a:gd name="connsiteY0" fmla="*/ 0 h 1494371"/>
              <a:gd name="connsiteX1" fmla="*/ 1820105 w 2088315"/>
              <a:gd name="connsiteY1" fmla="*/ 0 h 1494371"/>
              <a:gd name="connsiteX2" fmla="*/ 2088315 w 2088315"/>
              <a:gd name="connsiteY2" fmla="*/ 268210 h 1494371"/>
              <a:gd name="connsiteX3" fmla="*/ 2088315 w 2088315"/>
              <a:gd name="connsiteY3" fmla="*/ 1226161 h 1494371"/>
              <a:gd name="connsiteX4" fmla="*/ 1820105 w 2088315"/>
              <a:gd name="connsiteY4" fmla="*/ 1494371 h 1494371"/>
              <a:gd name="connsiteX5" fmla="*/ 268210 w 2088315"/>
              <a:gd name="connsiteY5" fmla="*/ 1494371 h 1494371"/>
              <a:gd name="connsiteX6" fmla="*/ 0 w 2088315"/>
              <a:gd name="connsiteY6" fmla="*/ 1226161 h 1494371"/>
              <a:gd name="connsiteX7" fmla="*/ 0 w 2088315"/>
              <a:gd name="connsiteY7" fmla="*/ 268210 h 1494371"/>
              <a:gd name="connsiteX8" fmla="*/ 268210 w 2088315"/>
              <a:gd name="connsiteY8" fmla="*/ 0 h 1494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88315" h="1494371">
                <a:moveTo>
                  <a:pt x="268210" y="0"/>
                </a:moveTo>
                <a:lnTo>
                  <a:pt x="1820105" y="0"/>
                </a:lnTo>
                <a:cubicBezTo>
                  <a:pt x="1968233" y="0"/>
                  <a:pt x="2088315" y="120082"/>
                  <a:pt x="2088315" y="268210"/>
                </a:cubicBezTo>
                <a:lnTo>
                  <a:pt x="2088315" y="1226161"/>
                </a:lnTo>
                <a:cubicBezTo>
                  <a:pt x="2088315" y="1374289"/>
                  <a:pt x="1968233" y="1494371"/>
                  <a:pt x="1820105" y="1494371"/>
                </a:cubicBezTo>
                <a:lnTo>
                  <a:pt x="268210" y="1494371"/>
                </a:lnTo>
                <a:cubicBezTo>
                  <a:pt x="120082" y="1494371"/>
                  <a:pt x="0" y="1374289"/>
                  <a:pt x="0" y="1226161"/>
                </a:cubicBezTo>
                <a:lnTo>
                  <a:pt x="0" y="268210"/>
                </a:lnTo>
                <a:cubicBezTo>
                  <a:pt x="0" y="120082"/>
                  <a:pt x="120082" y="0"/>
                  <a:pt x="26821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8488066" y="4982083"/>
            <a:ext cx="2088315" cy="1494371"/>
          </a:xfrm>
          <a:custGeom>
            <a:avLst/>
            <a:gdLst>
              <a:gd name="connsiteX0" fmla="*/ 268210 w 2088315"/>
              <a:gd name="connsiteY0" fmla="*/ 0 h 1494371"/>
              <a:gd name="connsiteX1" fmla="*/ 1820105 w 2088315"/>
              <a:gd name="connsiteY1" fmla="*/ 0 h 1494371"/>
              <a:gd name="connsiteX2" fmla="*/ 2088315 w 2088315"/>
              <a:gd name="connsiteY2" fmla="*/ 268210 h 1494371"/>
              <a:gd name="connsiteX3" fmla="*/ 2088315 w 2088315"/>
              <a:gd name="connsiteY3" fmla="*/ 1226161 h 1494371"/>
              <a:gd name="connsiteX4" fmla="*/ 1820105 w 2088315"/>
              <a:gd name="connsiteY4" fmla="*/ 1494371 h 1494371"/>
              <a:gd name="connsiteX5" fmla="*/ 268210 w 2088315"/>
              <a:gd name="connsiteY5" fmla="*/ 1494371 h 1494371"/>
              <a:gd name="connsiteX6" fmla="*/ 0 w 2088315"/>
              <a:gd name="connsiteY6" fmla="*/ 1226161 h 1494371"/>
              <a:gd name="connsiteX7" fmla="*/ 0 w 2088315"/>
              <a:gd name="connsiteY7" fmla="*/ 268210 h 1494371"/>
              <a:gd name="connsiteX8" fmla="*/ 268210 w 2088315"/>
              <a:gd name="connsiteY8" fmla="*/ 0 h 1494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88315" h="1494371">
                <a:moveTo>
                  <a:pt x="268210" y="0"/>
                </a:moveTo>
                <a:lnTo>
                  <a:pt x="1820105" y="0"/>
                </a:lnTo>
                <a:cubicBezTo>
                  <a:pt x="1968233" y="0"/>
                  <a:pt x="2088315" y="120082"/>
                  <a:pt x="2088315" y="268210"/>
                </a:cubicBezTo>
                <a:lnTo>
                  <a:pt x="2088315" y="1226161"/>
                </a:lnTo>
                <a:cubicBezTo>
                  <a:pt x="2088315" y="1374289"/>
                  <a:pt x="1968233" y="1494371"/>
                  <a:pt x="1820105" y="1494371"/>
                </a:cubicBezTo>
                <a:lnTo>
                  <a:pt x="268210" y="1494371"/>
                </a:lnTo>
                <a:cubicBezTo>
                  <a:pt x="120082" y="1494371"/>
                  <a:pt x="0" y="1374289"/>
                  <a:pt x="0" y="1226161"/>
                </a:cubicBezTo>
                <a:lnTo>
                  <a:pt x="0" y="268210"/>
                </a:lnTo>
                <a:cubicBezTo>
                  <a:pt x="0" y="120082"/>
                  <a:pt x="120082" y="0"/>
                  <a:pt x="26821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47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/>
      <p:bldP spid="23" grpId="0"/>
      <p:bldP spid="25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BA386-6082-4747-90B0-9781C14C62B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3EBA5-F4B4-443F-AF1C-659E1CA8A0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BA386-6082-4747-90B0-9781C14C62B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3EBA5-F4B4-443F-AF1C-659E1CA8A0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BA386-6082-4747-90B0-9781C14C62B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3EBA5-F4B4-443F-AF1C-659E1CA8A0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BA386-6082-4747-90B0-9781C14C62B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3EBA5-F4B4-443F-AF1C-659E1CA8A0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BA386-6082-4747-90B0-9781C14C62B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3EBA5-F4B4-443F-AF1C-659E1CA8A0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BA386-6082-4747-90B0-9781C14C62B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3EBA5-F4B4-443F-AF1C-659E1CA8A0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9" Type="http://schemas.openxmlformats.org/officeDocument/2006/relationships/theme" Target="../theme/theme1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BA386-6082-4747-90B0-9781C14C62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3EBA5-F4B4-443F-AF1C-659E1CA8A03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NULL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12192000" cy="5954734"/>
          </a:xfrm>
          <a:custGeom>
            <a:avLst/>
            <a:gdLst>
              <a:gd name="connsiteX0" fmla="*/ 0 w 12192000"/>
              <a:gd name="connsiteY0" fmla="*/ 0 h 5277394"/>
              <a:gd name="connsiteX1" fmla="*/ 12192000 w 12192000"/>
              <a:gd name="connsiteY1" fmla="*/ 0 h 5277394"/>
              <a:gd name="connsiteX2" fmla="*/ 12192000 w 12192000"/>
              <a:gd name="connsiteY2" fmla="*/ 5277394 h 5277394"/>
              <a:gd name="connsiteX3" fmla="*/ 0 w 12192000"/>
              <a:gd name="connsiteY3" fmla="*/ 5277394 h 5277394"/>
              <a:gd name="connsiteX4" fmla="*/ 0 w 12192000"/>
              <a:gd name="connsiteY4" fmla="*/ 0 h 5277394"/>
              <a:gd name="connsiteX0-1" fmla="*/ 0 w 12192000"/>
              <a:gd name="connsiteY0-2" fmla="*/ 0 h 5277394"/>
              <a:gd name="connsiteX1-3" fmla="*/ 12192000 w 12192000"/>
              <a:gd name="connsiteY1-4" fmla="*/ 0 h 5277394"/>
              <a:gd name="connsiteX2-5" fmla="*/ 12192000 w 12192000"/>
              <a:gd name="connsiteY2-6" fmla="*/ 5277394 h 5277394"/>
              <a:gd name="connsiteX3-7" fmla="*/ 0 w 12192000"/>
              <a:gd name="connsiteY3-8" fmla="*/ 5277394 h 5277394"/>
              <a:gd name="connsiteX4-9" fmla="*/ 0 w 12192000"/>
              <a:gd name="connsiteY4-10" fmla="*/ 0 h 5277394"/>
              <a:gd name="connsiteX0-11" fmla="*/ 0 w 12192000"/>
              <a:gd name="connsiteY0-12" fmla="*/ 0 h 5909816"/>
              <a:gd name="connsiteX1-13" fmla="*/ 12192000 w 12192000"/>
              <a:gd name="connsiteY1-14" fmla="*/ 0 h 5909816"/>
              <a:gd name="connsiteX2-15" fmla="*/ 12192000 w 12192000"/>
              <a:gd name="connsiteY2-16" fmla="*/ 5277394 h 5909816"/>
              <a:gd name="connsiteX3-17" fmla="*/ 0 w 12192000"/>
              <a:gd name="connsiteY3-18" fmla="*/ 5277394 h 5909816"/>
              <a:gd name="connsiteX4-19" fmla="*/ 0 w 12192000"/>
              <a:gd name="connsiteY4-20" fmla="*/ 0 h 5909816"/>
              <a:gd name="connsiteX0-21" fmla="*/ 0 w 12192000"/>
              <a:gd name="connsiteY0-22" fmla="*/ 0 h 5954734"/>
              <a:gd name="connsiteX1-23" fmla="*/ 12192000 w 12192000"/>
              <a:gd name="connsiteY1-24" fmla="*/ 0 h 5954734"/>
              <a:gd name="connsiteX2-25" fmla="*/ 12192000 w 12192000"/>
              <a:gd name="connsiteY2-26" fmla="*/ 5277394 h 5954734"/>
              <a:gd name="connsiteX3-27" fmla="*/ 0 w 12192000"/>
              <a:gd name="connsiteY3-28" fmla="*/ 5277394 h 5954734"/>
              <a:gd name="connsiteX4-29" fmla="*/ 0 w 12192000"/>
              <a:gd name="connsiteY4-30" fmla="*/ 0 h 595473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954734">
                <a:moveTo>
                  <a:pt x="0" y="0"/>
                </a:moveTo>
                <a:lnTo>
                  <a:pt x="12192000" y="0"/>
                </a:lnTo>
                <a:lnTo>
                  <a:pt x="12192000" y="5277394"/>
                </a:lnTo>
                <a:cubicBezTo>
                  <a:pt x="7631611" y="3291840"/>
                  <a:pt x="4664891" y="7524206"/>
                  <a:pt x="0" y="5277394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45857" y="2425257"/>
            <a:ext cx="872172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spc="300" dirty="0">
                <a:solidFill>
                  <a:schemeClr val="bg1"/>
                </a:solidFill>
                <a:latin typeface="Raleway Black" panose="020B0A03030101060003" pitchFamily="34" charset="0"/>
              </a:rPr>
              <a:t>Customers Behavior ETL </a:t>
            </a:r>
            <a:endParaRPr lang="en-US" sz="5400" spc="300" dirty="0">
              <a:solidFill>
                <a:schemeClr val="bg1"/>
              </a:solidFill>
              <a:latin typeface="Raleway Black" panose="020B0A03030101060003" pitchFamily="34" charset="0"/>
            </a:endParaRPr>
          </a:p>
        </p:txBody>
      </p:sp>
      <p:pic>
        <p:nvPicPr>
          <p:cNvPr id="2" name="Energetic Rock Background Music  Driving Music Instrumental - by AShamaluevMusic - YouTube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00.000000" end="15947.687500"/>
                  <p14:fade out="2000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965200" y="369866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animBg="1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sosceles Triangle 34"/>
          <p:cNvSpPr/>
          <p:nvPr/>
        </p:nvSpPr>
        <p:spPr>
          <a:xfrm rot="5400000">
            <a:off x="1505287" y="5290719"/>
            <a:ext cx="240616" cy="18300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589280" y="33591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4- Load data to  sql server</a:t>
            </a:r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059680" y="33591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5- Transform data </a:t>
            </a:r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9050020" y="33591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6- Make Quires for Power BI</a:t>
            </a:r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1522730"/>
            <a:ext cx="12191365" cy="533527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sosceles Triangle 34"/>
          <p:cNvSpPr/>
          <p:nvPr/>
        </p:nvSpPr>
        <p:spPr>
          <a:xfrm rot="5400000">
            <a:off x="1505287" y="5290719"/>
            <a:ext cx="240616" cy="18300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635"/>
            <a:ext cx="13200380" cy="693039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sosceles Triangle 34"/>
          <p:cNvSpPr/>
          <p:nvPr/>
        </p:nvSpPr>
        <p:spPr>
          <a:xfrm rot="5400000">
            <a:off x="1505287" y="5290719"/>
            <a:ext cx="240616" cy="18300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sosceles Triangle 34"/>
          <p:cNvSpPr/>
          <p:nvPr/>
        </p:nvSpPr>
        <p:spPr>
          <a:xfrm rot="5400000">
            <a:off x="1505287" y="5290719"/>
            <a:ext cx="240616" cy="18300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77037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sosceles Triangle 34"/>
          <p:cNvSpPr/>
          <p:nvPr/>
        </p:nvSpPr>
        <p:spPr>
          <a:xfrm rot="5400000">
            <a:off x="1505287" y="5290719"/>
            <a:ext cx="240616" cy="18300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sosceles Triangle 34"/>
          <p:cNvSpPr/>
          <p:nvPr/>
        </p:nvSpPr>
        <p:spPr>
          <a:xfrm rot="5400000">
            <a:off x="1505287" y="5290719"/>
            <a:ext cx="240616" cy="18300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0490" y="-635"/>
            <a:ext cx="12303125" cy="685863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sosceles Triangle 34"/>
          <p:cNvSpPr/>
          <p:nvPr/>
        </p:nvSpPr>
        <p:spPr>
          <a:xfrm rot="5400000">
            <a:off x="1505287" y="5290719"/>
            <a:ext cx="240616" cy="18300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5"/>
            <a:ext cx="12192635" cy="697166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/>
          <p:cNvSpPr/>
          <p:nvPr/>
        </p:nvSpPr>
        <p:spPr>
          <a:xfrm>
            <a:off x="345468" y="1"/>
            <a:ext cx="11846533" cy="5591251"/>
          </a:xfrm>
          <a:custGeom>
            <a:avLst/>
            <a:gdLst>
              <a:gd name="connsiteX0" fmla="*/ 0 w 11846533"/>
              <a:gd name="connsiteY0" fmla="*/ 0 h 5591251"/>
              <a:gd name="connsiteX1" fmla="*/ 11846533 w 11846533"/>
              <a:gd name="connsiteY1" fmla="*/ 0 h 5591251"/>
              <a:gd name="connsiteX2" fmla="*/ 11846533 w 11846533"/>
              <a:gd name="connsiteY2" fmla="*/ 2810743 h 5591251"/>
              <a:gd name="connsiteX3" fmla="*/ 3207168 w 11846533"/>
              <a:gd name="connsiteY3" fmla="*/ 5526339 h 5591251"/>
              <a:gd name="connsiteX4" fmla="*/ 1448732 w 11846533"/>
              <a:gd name="connsiteY4" fmla="*/ 4608980 h 5591251"/>
              <a:gd name="connsiteX5" fmla="*/ 0 w 11846533"/>
              <a:gd name="connsiteY5" fmla="*/ 0 h 5591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46533" h="5591251">
                <a:moveTo>
                  <a:pt x="0" y="0"/>
                </a:moveTo>
                <a:lnTo>
                  <a:pt x="11846533" y="0"/>
                </a:lnTo>
                <a:lnTo>
                  <a:pt x="11846533" y="2810743"/>
                </a:lnTo>
                <a:lnTo>
                  <a:pt x="3207168" y="5526339"/>
                </a:lnTo>
                <a:cubicBezTo>
                  <a:pt x="2468268" y="5758596"/>
                  <a:pt x="1680989" y="5347881"/>
                  <a:pt x="1448732" y="460898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326338" y="2216282"/>
            <a:ext cx="1828800" cy="1828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93700" dist="50800" dir="54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/>
          <p:cNvSpPr/>
          <p:nvPr/>
        </p:nvSpPr>
        <p:spPr>
          <a:xfrm>
            <a:off x="650670" y="3193860"/>
            <a:ext cx="3180136" cy="1828800"/>
          </a:xfrm>
          <a:prstGeom prst="roundRect">
            <a:avLst>
              <a:gd name="adj" fmla="val 11342"/>
            </a:avLst>
          </a:prstGeom>
          <a:solidFill>
            <a:schemeClr val="bg1"/>
          </a:solidFill>
          <a:ln>
            <a:noFill/>
          </a:ln>
          <a:effectLst>
            <a:outerShdw blurRad="393700" dist="50800" dir="54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61410" y="3708465"/>
            <a:ext cx="2358656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Peter Habib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5181600" y="2216282"/>
            <a:ext cx="1828800" cy="1828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93700" dist="50800" dir="54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/>
          <p:cNvSpPr/>
          <p:nvPr/>
        </p:nvSpPr>
        <p:spPr>
          <a:xfrm>
            <a:off x="4505932" y="3193860"/>
            <a:ext cx="3180136" cy="1828800"/>
          </a:xfrm>
          <a:prstGeom prst="roundRect">
            <a:avLst>
              <a:gd name="adj" fmla="val 11342"/>
            </a:avLst>
          </a:prstGeom>
          <a:solidFill>
            <a:schemeClr val="bg1"/>
          </a:solidFill>
          <a:ln>
            <a:noFill/>
          </a:ln>
          <a:effectLst>
            <a:outerShdw blurRad="393700" dist="50800" dir="54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916672" y="3708465"/>
            <a:ext cx="2358656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Abdallah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036862" y="2216282"/>
            <a:ext cx="1828800" cy="1828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93700" dist="50800" dir="54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: Rounded Corners 30"/>
          <p:cNvSpPr/>
          <p:nvPr/>
        </p:nvSpPr>
        <p:spPr>
          <a:xfrm>
            <a:off x="8361194" y="3193860"/>
            <a:ext cx="3180136" cy="1828800"/>
          </a:xfrm>
          <a:prstGeom prst="roundRect">
            <a:avLst>
              <a:gd name="adj" fmla="val 11342"/>
            </a:avLst>
          </a:prstGeom>
          <a:solidFill>
            <a:schemeClr val="bg1"/>
          </a:solidFill>
          <a:ln>
            <a:noFill/>
          </a:ln>
          <a:effectLst>
            <a:outerShdw blurRad="393700" dist="50800" dir="54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8771934" y="3708465"/>
            <a:ext cx="235865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Mohamed Hesham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  <a:p>
            <a:pPr algn="ctr"/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  <a:p>
            <a:pPr algn="ctr"/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525187" y="650275"/>
            <a:ext cx="514162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Raleway" panose="020B0503030101060003" pitchFamily="34" charset="0"/>
              </a:rPr>
              <a:t>Our Team</a:t>
            </a:r>
            <a:endParaRPr lang="en-US" sz="32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6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grpId="0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grpId="0" nodeType="withEffect">
                                  <p:stCondLst>
                                    <p:cond delay="9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grpId="0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18" grpId="0" animBg="1"/>
      <p:bldP spid="19" grpId="0" animBg="1"/>
      <p:bldP spid="20" grpId="0"/>
      <p:bldP spid="30" grpId="0" animBg="1"/>
      <p:bldP spid="31" grpId="0" animBg="1"/>
      <p:bldP spid="32" grpId="0"/>
      <p:bldP spid="4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12192000" cy="5954734"/>
          </a:xfrm>
          <a:custGeom>
            <a:avLst/>
            <a:gdLst>
              <a:gd name="connsiteX0" fmla="*/ 0 w 12192000"/>
              <a:gd name="connsiteY0" fmla="*/ 0 h 5277394"/>
              <a:gd name="connsiteX1" fmla="*/ 12192000 w 12192000"/>
              <a:gd name="connsiteY1" fmla="*/ 0 h 5277394"/>
              <a:gd name="connsiteX2" fmla="*/ 12192000 w 12192000"/>
              <a:gd name="connsiteY2" fmla="*/ 5277394 h 5277394"/>
              <a:gd name="connsiteX3" fmla="*/ 0 w 12192000"/>
              <a:gd name="connsiteY3" fmla="*/ 5277394 h 5277394"/>
              <a:gd name="connsiteX4" fmla="*/ 0 w 12192000"/>
              <a:gd name="connsiteY4" fmla="*/ 0 h 5277394"/>
              <a:gd name="connsiteX0-1" fmla="*/ 0 w 12192000"/>
              <a:gd name="connsiteY0-2" fmla="*/ 0 h 5277394"/>
              <a:gd name="connsiteX1-3" fmla="*/ 12192000 w 12192000"/>
              <a:gd name="connsiteY1-4" fmla="*/ 0 h 5277394"/>
              <a:gd name="connsiteX2-5" fmla="*/ 12192000 w 12192000"/>
              <a:gd name="connsiteY2-6" fmla="*/ 5277394 h 5277394"/>
              <a:gd name="connsiteX3-7" fmla="*/ 0 w 12192000"/>
              <a:gd name="connsiteY3-8" fmla="*/ 5277394 h 5277394"/>
              <a:gd name="connsiteX4-9" fmla="*/ 0 w 12192000"/>
              <a:gd name="connsiteY4-10" fmla="*/ 0 h 5277394"/>
              <a:gd name="connsiteX0-11" fmla="*/ 0 w 12192000"/>
              <a:gd name="connsiteY0-12" fmla="*/ 0 h 5909816"/>
              <a:gd name="connsiteX1-13" fmla="*/ 12192000 w 12192000"/>
              <a:gd name="connsiteY1-14" fmla="*/ 0 h 5909816"/>
              <a:gd name="connsiteX2-15" fmla="*/ 12192000 w 12192000"/>
              <a:gd name="connsiteY2-16" fmla="*/ 5277394 h 5909816"/>
              <a:gd name="connsiteX3-17" fmla="*/ 0 w 12192000"/>
              <a:gd name="connsiteY3-18" fmla="*/ 5277394 h 5909816"/>
              <a:gd name="connsiteX4-19" fmla="*/ 0 w 12192000"/>
              <a:gd name="connsiteY4-20" fmla="*/ 0 h 5909816"/>
              <a:gd name="connsiteX0-21" fmla="*/ 0 w 12192000"/>
              <a:gd name="connsiteY0-22" fmla="*/ 0 h 5954734"/>
              <a:gd name="connsiteX1-23" fmla="*/ 12192000 w 12192000"/>
              <a:gd name="connsiteY1-24" fmla="*/ 0 h 5954734"/>
              <a:gd name="connsiteX2-25" fmla="*/ 12192000 w 12192000"/>
              <a:gd name="connsiteY2-26" fmla="*/ 5277394 h 5954734"/>
              <a:gd name="connsiteX3-27" fmla="*/ 0 w 12192000"/>
              <a:gd name="connsiteY3-28" fmla="*/ 5277394 h 5954734"/>
              <a:gd name="connsiteX4-29" fmla="*/ 0 w 12192000"/>
              <a:gd name="connsiteY4-30" fmla="*/ 0 h 595473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954734">
                <a:moveTo>
                  <a:pt x="0" y="0"/>
                </a:moveTo>
                <a:lnTo>
                  <a:pt x="12192000" y="0"/>
                </a:lnTo>
                <a:lnTo>
                  <a:pt x="12192000" y="5277394"/>
                </a:lnTo>
                <a:cubicBezTo>
                  <a:pt x="7631611" y="3291840"/>
                  <a:pt x="4664891" y="7524206"/>
                  <a:pt x="0" y="5277394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885019" y="2524528"/>
            <a:ext cx="665278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spc="300" dirty="0">
                <a:solidFill>
                  <a:schemeClr val="bg1"/>
                </a:solidFill>
                <a:latin typeface="Raleway Black" panose="020B0A03030101060003" pitchFamily="34" charset="0"/>
              </a:rPr>
              <a:t>thank you. </a:t>
            </a:r>
            <a:endParaRPr lang="en-US" sz="8800" spc="300" dirty="0">
              <a:solidFill>
                <a:schemeClr val="bg1"/>
              </a:solidFill>
              <a:latin typeface="Raleway Black" panose="020B0A03030101060003" pitchFamily="34" charset="0"/>
            </a:endParaRPr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"/>
          <p:cNvSpPr/>
          <p:nvPr/>
        </p:nvSpPr>
        <p:spPr>
          <a:xfrm>
            <a:off x="0" y="0"/>
            <a:ext cx="12192000" cy="4025452"/>
          </a:xfrm>
          <a:prstGeom prst="rect">
            <a:avLst/>
          </a:prstGeom>
          <a:gradFill flip="none" rotWithShape="1"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05098" y="990085"/>
            <a:ext cx="1098180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Raleway Black" panose="020B0A03030101060003" pitchFamily="34" charset="0"/>
              </a:rPr>
              <a:t>What is ETL ?</a:t>
            </a:r>
            <a:endParaRPr lang="en-US" sz="4800" dirty="0">
              <a:solidFill>
                <a:schemeClr val="bg1"/>
              </a:solidFill>
              <a:latin typeface="Raleway Black" panose="020B0A03030101060003" pitchFamily="34" charset="0"/>
            </a:endParaRPr>
          </a:p>
        </p:txBody>
      </p:sp>
      <p:sp>
        <p:nvSpPr>
          <p:cNvPr id="39" name="Rectangle: Rounded Corners 38"/>
          <p:cNvSpPr/>
          <p:nvPr/>
        </p:nvSpPr>
        <p:spPr>
          <a:xfrm>
            <a:off x="1391438" y="3219523"/>
            <a:ext cx="2782956" cy="147790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1727200" y="4168140"/>
            <a:ext cx="2111375" cy="5270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Raleway" panose="020B0503030101060003" pitchFamily="34" charset="0"/>
              </a:rPr>
              <a:t>Extract</a:t>
            </a:r>
            <a:endParaRPr lang="en-US" sz="2800" dirty="0">
              <a:solidFill>
                <a:schemeClr val="bg1">
                  <a:lumMod val="6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47" name="Rectangle: Rounded Corners 46"/>
          <p:cNvSpPr/>
          <p:nvPr/>
        </p:nvSpPr>
        <p:spPr>
          <a:xfrm>
            <a:off x="1099822" y="2828851"/>
            <a:ext cx="1683094" cy="125131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2895727" y="3382393"/>
            <a:ext cx="10991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01.</a:t>
            </a:r>
            <a:endParaRPr lang="en-US" sz="3600" b="1" dirty="0">
              <a:solidFill>
                <a:schemeClr val="tx1">
                  <a:lumMod val="50000"/>
                  <a:lumOff val="50000"/>
                </a:schemeClr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517015" y="4925060"/>
            <a:ext cx="2456815" cy="16440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rPr>
              <a:t>Collect the raw data from different platforms 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</a:endParaRP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rPr>
              <a:t>( CSVs files 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54" name="Rectangle: Rounded Corners 53"/>
          <p:cNvSpPr/>
          <p:nvPr/>
        </p:nvSpPr>
        <p:spPr>
          <a:xfrm>
            <a:off x="4850330" y="3219523"/>
            <a:ext cx="2782956" cy="147790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975833" y="4213773"/>
            <a:ext cx="17754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Raleway" panose="020B0503030101060003" pitchFamily="34" charset="0"/>
              </a:rPr>
              <a:t>Transform</a:t>
            </a:r>
            <a:endParaRPr lang="en-US" sz="2800" dirty="0">
              <a:solidFill>
                <a:schemeClr val="bg1">
                  <a:lumMod val="6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56" name="Rectangle: Rounded Corners 55"/>
          <p:cNvSpPr/>
          <p:nvPr/>
        </p:nvSpPr>
        <p:spPr>
          <a:xfrm>
            <a:off x="4558714" y="2828851"/>
            <a:ext cx="1683094" cy="125131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6381924" y="3434463"/>
            <a:ext cx="10991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02.</a:t>
            </a:r>
            <a:endParaRPr lang="en-US" sz="3600" b="1" dirty="0">
              <a:solidFill>
                <a:schemeClr val="tx1">
                  <a:lumMod val="50000"/>
                  <a:lumOff val="50000"/>
                </a:schemeClr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975860" y="4925060"/>
            <a:ext cx="2657475" cy="13347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rPr>
              <a:t>Clean the data , change the format to make it matchable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62" name="Rectangle: Rounded Corners 61"/>
          <p:cNvSpPr/>
          <p:nvPr/>
        </p:nvSpPr>
        <p:spPr>
          <a:xfrm>
            <a:off x="8309222" y="3219523"/>
            <a:ext cx="2782956" cy="147790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8753475" y="4122420"/>
            <a:ext cx="14027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Raleway" panose="020B0503030101060003" pitchFamily="34" charset="0"/>
              </a:rPr>
              <a:t>Load</a:t>
            </a:r>
            <a:endParaRPr lang="en-US" sz="2800" dirty="0">
              <a:solidFill>
                <a:schemeClr val="bg1">
                  <a:lumMod val="65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64" name="Rectangle: Rounded Corners 63"/>
          <p:cNvSpPr/>
          <p:nvPr/>
        </p:nvSpPr>
        <p:spPr>
          <a:xfrm>
            <a:off x="8017606" y="2828851"/>
            <a:ext cx="1683094" cy="125131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9968230" y="3434715"/>
            <a:ext cx="10325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03.</a:t>
            </a:r>
            <a:endParaRPr lang="en-US" sz="3600" b="1" dirty="0">
              <a:solidFill>
                <a:schemeClr val="tx1">
                  <a:lumMod val="50000"/>
                  <a:lumOff val="50000"/>
                </a:schemeClr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3645" y="2933700"/>
            <a:ext cx="1435735" cy="10045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585" y="2933065"/>
            <a:ext cx="1440180" cy="9613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1970" y="2992755"/>
            <a:ext cx="1317625" cy="848360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8308975" y="5013960"/>
            <a:ext cx="3377565" cy="15208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  <a:sym typeface="+mn-ea"/>
              </a:rPr>
              <a:t>Load the data into a data base 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</a:endParaRPr>
          </a:p>
          <a:p>
            <a:endParaRPr lang="en-US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3" presetClass="entr" presetSubtype="16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grpId="0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6" grpId="0"/>
      <p:bldP spid="39" grpId="0" animBg="1"/>
      <p:bldP spid="40" grpId="0"/>
      <p:bldP spid="47" grpId="0" animBg="1"/>
      <p:bldP spid="42" grpId="0"/>
      <p:bldP spid="54" grpId="0" animBg="1"/>
      <p:bldP spid="55" grpId="0"/>
      <p:bldP spid="56" grpId="0" animBg="1"/>
      <p:bldP spid="57" grpId="0"/>
      <p:bldP spid="62" grpId="0" animBg="1"/>
      <p:bldP spid="63" grpId="0"/>
      <p:bldP spid="64" grpId="0" animBg="1"/>
      <p:bldP spid="6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7"/>
          <p:cNvSpPr/>
          <p:nvPr/>
        </p:nvSpPr>
        <p:spPr>
          <a:xfrm>
            <a:off x="0" y="3572510"/>
            <a:ext cx="4477385" cy="3285490"/>
          </a:xfrm>
          <a:prstGeom prst="rtTriangle">
            <a:avLst/>
          </a:prstGeom>
          <a:gradFill flip="none" rotWithShape="1"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/>
          <p:cNvSpPr/>
          <p:nvPr/>
        </p:nvSpPr>
        <p:spPr>
          <a:xfrm>
            <a:off x="4607560" y="1664970"/>
            <a:ext cx="6803390" cy="1779270"/>
          </a:xfrm>
          <a:custGeom>
            <a:avLst/>
            <a:gdLst>
              <a:gd name="connsiteX0" fmla="*/ 0 w 2782956"/>
              <a:gd name="connsiteY0" fmla="*/ 0 h 1779104"/>
              <a:gd name="connsiteX1" fmla="*/ 2486433 w 2782956"/>
              <a:gd name="connsiteY1" fmla="*/ 0 h 1779104"/>
              <a:gd name="connsiteX2" fmla="*/ 2782956 w 2782956"/>
              <a:gd name="connsiteY2" fmla="*/ 296523 h 1779104"/>
              <a:gd name="connsiteX3" fmla="*/ 2782956 w 2782956"/>
              <a:gd name="connsiteY3" fmla="*/ 1482581 h 1779104"/>
              <a:gd name="connsiteX4" fmla="*/ 2486433 w 2782956"/>
              <a:gd name="connsiteY4" fmla="*/ 1779104 h 1779104"/>
              <a:gd name="connsiteX5" fmla="*/ 0 w 2782956"/>
              <a:gd name="connsiteY5" fmla="*/ 1779104 h 1779104"/>
              <a:gd name="connsiteX6" fmla="*/ 0 w 278295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82956" h="1779104">
                <a:moveTo>
                  <a:pt x="0" y="0"/>
                </a:moveTo>
                <a:lnTo>
                  <a:pt x="2486433" y="0"/>
                </a:lnTo>
                <a:cubicBezTo>
                  <a:pt x="2650198" y="0"/>
                  <a:pt x="2782956" y="132758"/>
                  <a:pt x="2782956" y="296523"/>
                </a:cubicBezTo>
                <a:lnTo>
                  <a:pt x="2782956" y="1482581"/>
                </a:lnTo>
                <a:cubicBezTo>
                  <a:pt x="2782956" y="1646346"/>
                  <a:pt x="2650198" y="1779104"/>
                  <a:pt x="2486433" y="1779104"/>
                </a:cubicBezTo>
                <a:lnTo>
                  <a:pt x="0" y="177910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/>
          <p:cNvSpPr/>
          <p:nvPr/>
        </p:nvSpPr>
        <p:spPr>
          <a:xfrm>
            <a:off x="4607560" y="3766820"/>
            <a:ext cx="6365240" cy="1779270"/>
          </a:xfrm>
          <a:custGeom>
            <a:avLst/>
            <a:gdLst>
              <a:gd name="connsiteX0" fmla="*/ 0 w 2782956"/>
              <a:gd name="connsiteY0" fmla="*/ 0 h 1779104"/>
              <a:gd name="connsiteX1" fmla="*/ 2486433 w 2782956"/>
              <a:gd name="connsiteY1" fmla="*/ 0 h 1779104"/>
              <a:gd name="connsiteX2" fmla="*/ 2782956 w 2782956"/>
              <a:gd name="connsiteY2" fmla="*/ 296523 h 1779104"/>
              <a:gd name="connsiteX3" fmla="*/ 2782956 w 2782956"/>
              <a:gd name="connsiteY3" fmla="*/ 1482581 h 1779104"/>
              <a:gd name="connsiteX4" fmla="*/ 2486433 w 2782956"/>
              <a:gd name="connsiteY4" fmla="*/ 1779104 h 1779104"/>
              <a:gd name="connsiteX5" fmla="*/ 0 w 2782956"/>
              <a:gd name="connsiteY5" fmla="*/ 1779104 h 1779104"/>
              <a:gd name="connsiteX6" fmla="*/ 0 w 2782956"/>
              <a:gd name="connsiteY6" fmla="*/ 0 h 1779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82956" h="1779104">
                <a:moveTo>
                  <a:pt x="0" y="0"/>
                </a:moveTo>
                <a:lnTo>
                  <a:pt x="2486433" y="0"/>
                </a:lnTo>
                <a:cubicBezTo>
                  <a:pt x="2650198" y="0"/>
                  <a:pt x="2782956" y="132758"/>
                  <a:pt x="2782956" y="296523"/>
                </a:cubicBezTo>
                <a:lnTo>
                  <a:pt x="2782956" y="1482581"/>
                </a:lnTo>
                <a:cubicBezTo>
                  <a:pt x="2782956" y="1646346"/>
                  <a:pt x="2650198" y="1779104"/>
                  <a:pt x="2486433" y="1779104"/>
                </a:cubicBezTo>
                <a:lnTo>
                  <a:pt x="0" y="177910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  <a:sym typeface="+mn-ea"/>
            </a:endParaRP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  <a:sym typeface="+mn-ea"/>
            </a:endParaRP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  <a:sym typeface="+mn-ea"/>
              </a:rPr>
              <a:t>               Make it arranged for the data analysis to give insights about the business 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</a:endParaRPr>
          </a:p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959860" y="421005"/>
            <a:ext cx="62503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rPr>
              <a:t>Project Main Goals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08033" y="4473549"/>
            <a:ext cx="309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08033" y="3954726"/>
            <a:ext cx="1901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02.</a:t>
            </a:r>
            <a:endParaRPr lang="en-US" sz="3600" b="1" dirty="0">
              <a:solidFill>
                <a:schemeClr val="tx1">
                  <a:lumMod val="50000"/>
                  <a:lumOff val="50000"/>
                </a:schemeClr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004435" y="2324100"/>
            <a:ext cx="5306695" cy="94551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rPr>
              <a:t>    Collect the data of the customers From various places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004464" y="1805300"/>
            <a:ext cx="1901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01.</a:t>
            </a:r>
            <a:endParaRPr lang="en-US" sz="3600" b="1" dirty="0">
              <a:solidFill>
                <a:schemeClr val="tx1">
                  <a:lumMod val="50000"/>
                  <a:lumOff val="50000"/>
                </a:schemeClr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476912" y="-118700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Placeholder 40"/>
          <p:cNvPicPr>
            <a:picLocks noChangeAspect="1"/>
          </p:cNvPicPr>
          <p:nvPr>
            <p:ph type="pic" sz="quarter" idx="12"/>
          </p:nvPr>
        </p:nvPicPr>
        <p:blipFill>
          <a:blip r:embed="rId1"/>
          <a:stretch>
            <a:fillRect/>
          </a:stretch>
        </p:blipFill>
        <p:spPr>
          <a:xfrm>
            <a:off x="2828290" y="1649730"/>
            <a:ext cx="1779905" cy="1779270"/>
          </a:xfrm>
          <a:prstGeom prst="rect">
            <a:avLst/>
          </a:prstGeom>
        </p:spPr>
      </p:pic>
      <p:pic>
        <p:nvPicPr>
          <p:cNvPr id="42" name="Picture Placeholder 41"/>
          <p:cNvPicPr>
            <a:picLocks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2828925" y="3766820"/>
            <a:ext cx="1779270" cy="177927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58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7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7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83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  <p:bldP spid="6" grpId="0" bldLvl="0" animBg="1"/>
      <p:bldP spid="7" grpId="0" bldLvl="0" animBg="1"/>
      <p:bldP spid="13" grpId="0"/>
      <p:bldP spid="14" grpId="0"/>
      <p:bldP spid="16" grpId="0"/>
      <p:bldP spid="29" grpId="0"/>
      <p:bldP spid="31" grpId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68303" y="443533"/>
            <a:ext cx="6055387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 Black" panose="020B0A03030101060003" pitchFamily="34" charset="0"/>
              </a:rPr>
              <a:t>Tools</a:t>
            </a:r>
            <a:endParaRPr lang="en-US" sz="4400" dirty="0">
              <a:solidFill>
                <a:schemeClr val="tx1">
                  <a:lumMod val="65000"/>
                  <a:lumOff val="35000"/>
                </a:schemeClr>
              </a:solidFill>
              <a:latin typeface="Raleway Black" panose="020B0A03030101060003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705573" y="1176128"/>
            <a:ext cx="47808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rPr>
              <a:t>Tools &amp; services we used in the project 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162" name="Rectangle: Rounded Corners 161"/>
          <p:cNvSpPr/>
          <p:nvPr/>
        </p:nvSpPr>
        <p:spPr>
          <a:xfrm>
            <a:off x="1232012" y="2228151"/>
            <a:ext cx="2632224" cy="145146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/>
          <p:cNvSpPr/>
          <p:nvPr/>
        </p:nvSpPr>
        <p:spPr>
          <a:xfrm rot="19990064">
            <a:off x="2352051" y="2324213"/>
            <a:ext cx="1929795" cy="1541561"/>
          </a:xfrm>
          <a:custGeom>
            <a:avLst/>
            <a:gdLst>
              <a:gd name="connsiteX0" fmla="*/ 1361568 w 1929795"/>
              <a:gd name="connsiteY0" fmla="*/ 0 h 1541561"/>
              <a:gd name="connsiteX1" fmla="*/ 1797024 w 1929795"/>
              <a:gd name="connsiteY1" fmla="*/ 220272 h 1541561"/>
              <a:gd name="connsiteX2" fmla="*/ 1903697 w 1929795"/>
              <a:gd name="connsiteY2" fmla="*/ 545338 h 1541561"/>
              <a:gd name="connsiteX3" fmla="*/ 1466926 w 1929795"/>
              <a:gd name="connsiteY3" fmla="*/ 1408789 h 1541561"/>
              <a:gd name="connsiteX4" fmla="*/ 1141860 w 1929795"/>
              <a:gd name="connsiteY4" fmla="*/ 1515462 h 1541561"/>
              <a:gd name="connsiteX5" fmla="*/ 0 w 1929795"/>
              <a:gd name="connsiteY5" fmla="*/ 937860 h 1541561"/>
              <a:gd name="connsiteX6" fmla="*/ 0 w 1929795"/>
              <a:gd name="connsiteY6" fmla="*/ 310792 h 1541561"/>
              <a:gd name="connsiteX7" fmla="*/ 310792 w 1929795"/>
              <a:gd name="connsiteY7" fmla="*/ 0 h 154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9795" h="1541561">
                <a:moveTo>
                  <a:pt x="1361568" y="0"/>
                </a:moveTo>
                <a:lnTo>
                  <a:pt x="1797024" y="220272"/>
                </a:lnTo>
                <a:cubicBezTo>
                  <a:pt x="1916245" y="280580"/>
                  <a:pt x="1964004" y="426116"/>
                  <a:pt x="1903697" y="545338"/>
                </a:cubicBezTo>
                <a:lnTo>
                  <a:pt x="1466926" y="1408789"/>
                </a:lnTo>
                <a:cubicBezTo>
                  <a:pt x="1406618" y="1528011"/>
                  <a:pt x="1261082" y="1575770"/>
                  <a:pt x="1141860" y="1515462"/>
                </a:cubicBezTo>
                <a:lnTo>
                  <a:pt x="0" y="937860"/>
                </a:lnTo>
                <a:lnTo>
                  <a:pt x="0" y="310792"/>
                </a:lnTo>
                <a:cubicBezTo>
                  <a:pt x="0" y="139146"/>
                  <a:pt x="139146" y="0"/>
                  <a:pt x="310792" y="0"/>
                </a:cubicBezTo>
                <a:close/>
              </a:path>
            </a:pathLst>
          </a:custGeom>
          <a:gradFill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548618" y="2673824"/>
            <a:ext cx="148218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aleway" panose="020B0503030101060003" pitchFamily="34" charset="0"/>
              </a:rPr>
              <a:t>Azure Blob storage</a:t>
            </a:r>
            <a:endParaRPr lang="en-US" sz="16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37" name="Rectangle: Rounded Corners 36"/>
          <p:cNvSpPr/>
          <p:nvPr/>
        </p:nvSpPr>
        <p:spPr>
          <a:xfrm>
            <a:off x="4571083" y="2228151"/>
            <a:ext cx="2632224" cy="145146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/>
          <p:cNvSpPr/>
          <p:nvPr/>
        </p:nvSpPr>
        <p:spPr>
          <a:xfrm rot="19990064">
            <a:off x="5691122" y="2324213"/>
            <a:ext cx="1929795" cy="1541561"/>
          </a:xfrm>
          <a:custGeom>
            <a:avLst/>
            <a:gdLst>
              <a:gd name="connsiteX0" fmla="*/ 1361568 w 1929795"/>
              <a:gd name="connsiteY0" fmla="*/ 0 h 1541561"/>
              <a:gd name="connsiteX1" fmla="*/ 1797024 w 1929795"/>
              <a:gd name="connsiteY1" fmla="*/ 220272 h 1541561"/>
              <a:gd name="connsiteX2" fmla="*/ 1903697 w 1929795"/>
              <a:gd name="connsiteY2" fmla="*/ 545338 h 1541561"/>
              <a:gd name="connsiteX3" fmla="*/ 1466926 w 1929795"/>
              <a:gd name="connsiteY3" fmla="*/ 1408789 h 1541561"/>
              <a:gd name="connsiteX4" fmla="*/ 1141860 w 1929795"/>
              <a:gd name="connsiteY4" fmla="*/ 1515462 h 1541561"/>
              <a:gd name="connsiteX5" fmla="*/ 0 w 1929795"/>
              <a:gd name="connsiteY5" fmla="*/ 937860 h 1541561"/>
              <a:gd name="connsiteX6" fmla="*/ 0 w 1929795"/>
              <a:gd name="connsiteY6" fmla="*/ 310792 h 1541561"/>
              <a:gd name="connsiteX7" fmla="*/ 310792 w 1929795"/>
              <a:gd name="connsiteY7" fmla="*/ 0 h 154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9795" h="1541561">
                <a:moveTo>
                  <a:pt x="1361568" y="0"/>
                </a:moveTo>
                <a:lnTo>
                  <a:pt x="1797024" y="220272"/>
                </a:lnTo>
                <a:cubicBezTo>
                  <a:pt x="1916245" y="280580"/>
                  <a:pt x="1964004" y="426116"/>
                  <a:pt x="1903697" y="545338"/>
                </a:cubicBezTo>
                <a:lnTo>
                  <a:pt x="1466926" y="1408789"/>
                </a:lnTo>
                <a:cubicBezTo>
                  <a:pt x="1406618" y="1528011"/>
                  <a:pt x="1261082" y="1575770"/>
                  <a:pt x="1141860" y="1515462"/>
                </a:cubicBezTo>
                <a:lnTo>
                  <a:pt x="0" y="937860"/>
                </a:lnTo>
                <a:lnTo>
                  <a:pt x="0" y="310792"/>
                </a:lnTo>
                <a:cubicBezTo>
                  <a:pt x="0" y="139146"/>
                  <a:pt x="139146" y="0"/>
                  <a:pt x="310792" y="0"/>
                </a:cubicBezTo>
                <a:close/>
              </a:path>
            </a:pathLst>
          </a:custGeom>
          <a:gradFill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887689" y="2673824"/>
            <a:ext cx="148218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aleway" panose="020B0503030101060003" pitchFamily="34" charset="0"/>
              </a:rPr>
              <a:t>Azure data factory</a:t>
            </a:r>
            <a:endParaRPr lang="en-US" sz="16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42" name="Rectangle: Rounded Corners 41"/>
          <p:cNvSpPr/>
          <p:nvPr/>
        </p:nvSpPr>
        <p:spPr>
          <a:xfrm>
            <a:off x="7910154" y="2228151"/>
            <a:ext cx="2632224" cy="145146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: Shape 43"/>
          <p:cNvSpPr/>
          <p:nvPr/>
        </p:nvSpPr>
        <p:spPr>
          <a:xfrm rot="19990064">
            <a:off x="9030193" y="2324213"/>
            <a:ext cx="1929795" cy="1541561"/>
          </a:xfrm>
          <a:custGeom>
            <a:avLst/>
            <a:gdLst>
              <a:gd name="connsiteX0" fmla="*/ 1361568 w 1929795"/>
              <a:gd name="connsiteY0" fmla="*/ 0 h 1541561"/>
              <a:gd name="connsiteX1" fmla="*/ 1797024 w 1929795"/>
              <a:gd name="connsiteY1" fmla="*/ 220272 h 1541561"/>
              <a:gd name="connsiteX2" fmla="*/ 1903697 w 1929795"/>
              <a:gd name="connsiteY2" fmla="*/ 545338 h 1541561"/>
              <a:gd name="connsiteX3" fmla="*/ 1466926 w 1929795"/>
              <a:gd name="connsiteY3" fmla="*/ 1408789 h 1541561"/>
              <a:gd name="connsiteX4" fmla="*/ 1141860 w 1929795"/>
              <a:gd name="connsiteY4" fmla="*/ 1515462 h 1541561"/>
              <a:gd name="connsiteX5" fmla="*/ 0 w 1929795"/>
              <a:gd name="connsiteY5" fmla="*/ 937860 h 1541561"/>
              <a:gd name="connsiteX6" fmla="*/ 0 w 1929795"/>
              <a:gd name="connsiteY6" fmla="*/ 310792 h 1541561"/>
              <a:gd name="connsiteX7" fmla="*/ 310792 w 1929795"/>
              <a:gd name="connsiteY7" fmla="*/ 0 h 154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9795" h="1541561">
                <a:moveTo>
                  <a:pt x="1361568" y="0"/>
                </a:moveTo>
                <a:lnTo>
                  <a:pt x="1797024" y="220272"/>
                </a:lnTo>
                <a:cubicBezTo>
                  <a:pt x="1916245" y="280580"/>
                  <a:pt x="1964004" y="426116"/>
                  <a:pt x="1903697" y="545338"/>
                </a:cubicBezTo>
                <a:lnTo>
                  <a:pt x="1466926" y="1408789"/>
                </a:lnTo>
                <a:cubicBezTo>
                  <a:pt x="1406618" y="1528011"/>
                  <a:pt x="1261082" y="1575770"/>
                  <a:pt x="1141860" y="1515462"/>
                </a:cubicBezTo>
                <a:lnTo>
                  <a:pt x="0" y="937860"/>
                </a:lnTo>
                <a:lnTo>
                  <a:pt x="0" y="310792"/>
                </a:lnTo>
                <a:cubicBezTo>
                  <a:pt x="0" y="139146"/>
                  <a:pt x="139146" y="0"/>
                  <a:pt x="310792" y="0"/>
                </a:cubicBezTo>
                <a:close/>
              </a:path>
            </a:pathLst>
          </a:custGeom>
          <a:gradFill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26760" y="2673824"/>
            <a:ext cx="148218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aleway" panose="020B0503030101060003" pitchFamily="34" charset="0"/>
              </a:rPr>
              <a:t>Azure data lake</a:t>
            </a:r>
            <a:endParaRPr lang="en-US" sz="16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58" name="Rectangle: Rounded Corners 57"/>
          <p:cNvSpPr/>
          <p:nvPr/>
        </p:nvSpPr>
        <p:spPr>
          <a:xfrm>
            <a:off x="1232012" y="4259467"/>
            <a:ext cx="2632224" cy="145146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: Shape 59"/>
          <p:cNvSpPr/>
          <p:nvPr/>
        </p:nvSpPr>
        <p:spPr>
          <a:xfrm rot="19990064">
            <a:off x="2352051" y="4355529"/>
            <a:ext cx="1929795" cy="1541561"/>
          </a:xfrm>
          <a:custGeom>
            <a:avLst/>
            <a:gdLst>
              <a:gd name="connsiteX0" fmla="*/ 1361568 w 1929795"/>
              <a:gd name="connsiteY0" fmla="*/ 0 h 1541561"/>
              <a:gd name="connsiteX1" fmla="*/ 1797024 w 1929795"/>
              <a:gd name="connsiteY1" fmla="*/ 220272 h 1541561"/>
              <a:gd name="connsiteX2" fmla="*/ 1903697 w 1929795"/>
              <a:gd name="connsiteY2" fmla="*/ 545338 h 1541561"/>
              <a:gd name="connsiteX3" fmla="*/ 1466926 w 1929795"/>
              <a:gd name="connsiteY3" fmla="*/ 1408789 h 1541561"/>
              <a:gd name="connsiteX4" fmla="*/ 1141860 w 1929795"/>
              <a:gd name="connsiteY4" fmla="*/ 1515462 h 1541561"/>
              <a:gd name="connsiteX5" fmla="*/ 0 w 1929795"/>
              <a:gd name="connsiteY5" fmla="*/ 937860 h 1541561"/>
              <a:gd name="connsiteX6" fmla="*/ 0 w 1929795"/>
              <a:gd name="connsiteY6" fmla="*/ 310792 h 1541561"/>
              <a:gd name="connsiteX7" fmla="*/ 310792 w 1929795"/>
              <a:gd name="connsiteY7" fmla="*/ 0 h 154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9795" h="1541561">
                <a:moveTo>
                  <a:pt x="1361568" y="0"/>
                </a:moveTo>
                <a:lnTo>
                  <a:pt x="1797024" y="220272"/>
                </a:lnTo>
                <a:cubicBezTo>
                  <a:pt x="1916245" y="280580"/>
                  <a:pt x="1964004" y="426116"/>
                  <a:pt x="1903697" y="545338"/>
                </a:cubicBezTo>
                <a:lnTo>
                  <a:pt x="1466926" y="1408789"/>
                </a:lnTo>
                <a:cubicBezTo>
                  <a:pt x="1406618" y="1528011"/>
                  <a:pt x="1261082" y="1575770"/>
                  <a:pt x="1141860" y="1515462"/>
                </a:cubicBezTo>
                <a:lnTo>
                  <a:pt x="0" y="937860"/>
                </a:lnTo>
                <a:lnTo>
                  <a:pt x="0" y="310792"/>
                </a:lnTo>
                <a:cubicBezTo>
                  <a:pt x="0" y="139146"/>
                  <a:pt x="139146" y="0"/>
                  <a:pt x="310792" y="0"/>
                </a:cubicBezTo>
                <a:close/>
              </a:path>
            </a:pathLst>
          </a:custGeom>
          <a:gradFill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548618" y="4709933"/>
            <a:ext cx="148218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aleway" panose="020B0503030101060003" pitchFamily="34" charset="0"/>
              </a:rPr>
              <a:t>Azure data studio</a:t>
            </a:r>
            <a:endParaRPr lang="en-US" sz="16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54" name="Rectangle: Rounded Corners 53"/>
          <p:cNvSpPr/>
          <p:nvPr/>
        </p:nvSpPr>
        <p:spPr>
          <a:xfrm>
            <a:off x="4571083" y="4259467"/>
            <a:ext cx="2632224" cy="145146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/>
          <p:cNvSpPr/>
          <p:nvPr/>
        </p:nvSpPr>
        <p:spPr>
          <a:xfrm rot="19990064">
            <a:off x="5691122" y="4355529"/>
            <a:ext cx="1929795" cy="1541561"/>
          </a:xfrm>
          <a:custGeom>
            <a:avLst/>
            <a:gdLst>
              <a:gd name="connsiteX0" fmla="*/ 1361568 w 1929795"/>
              <a:gd name="connsiteY0" fmla="*/ 0 h 1541561"/>
              <a:gd name="connsiteX1" fmla="*/ 1797024 w 1929795"/>
              <a:gd name="connsiteY1" fmla="*/ 220272 h 1541561"/>
              <a:gd name="connsiteX2" fmla="*/ 1903697 w 1929795"/>
              <a:gd name="connsiteY2" fmla="*/ 545338 h 1541561"/>
              <a:gd name="connsiteX3" fmla="*/ 1466926 w 1929795"/>
              <a:gd name="connsiteY3" fmla="*/ 1408789 h 1541561"/>
              <a:gd name="connsiteX4" fmla="*/ 1141860 w 1929795"/>
              <a:gd name="connsiteY4" fmla="*/ 1515462 h 1541561"/>
              <a:gd name="connsiteX5" fmla="*/ 0 w 1929795"/>
              <a:gd name="connsiteY5" fmla="*/ 937860 h 1541561"/>
              <a:gd name="connsiteX6" fmla="*/ 0 w 1929795"/>
              <a:gd name="connsiteY6" fmla="*/ 310792 h 1541561"/>
              <a:gd name="connsiteX7" fmla="*/ 310792 w 1929795"/>
              <a:gd name="connsiteY7" fmla="*/ 0 h 154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9795" h="1541561">
                <a:moveTo>
                  <a:pt x="1361568" y="0"/>
                </a:moveTo>
                <a:lnTo>
                  <a:pt x="1797024" y="220272"/>
                </a:lnTo>
                <a:cubicBezTo>
                  <a:pt x="1916245" y="280580"/>
                  <a:pt x="1964004" y="426116"/>
                  <a:pt x="1903697" y="545338"/>
                </a:cubicBezTo>
                <a:lnTo>
                  <a:pt x="1466926" y="1408789"/>
                </a:lnTo>
                <a:cubicBezTo>
                  <a:pt x="1406618" y="1528011"/>
                  <a:pt x="1261082" y="1575770"/>
                  <a:pt x="1141860" y="1515462"/>
                </a:cubicBezTo>
                <a:lnTo>
                  <a:pt x="0" y="937860"/>
                </a:lnTo>
                <a:lnTo>
                  <a:pt x="0" y="310792"/>
                </a:lnTo>
                <a:cubicBezTo>
                  <a:pt x="0" y="139146"/>
                  <a:pt x="139146" y="0"/>
                  <a:pt x="310792" y="0"/>
                </a:cubicBezTo>
                <a:close/>
              </a:path>
            </a:pathLst>
          </a:custGeom>
          <a:gradFill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5887689" y="4709933"/>
            <a:ext cx="1482183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aleway" panose="020B0503030101060003" pitchFamily="34" charset="0"/>
              </a:rPr>
              <a:t>Data base</a:t>
            </a:r>
            <a:endParaRPr lang="en-US" sz="16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50" name="Rectangle: Rounded Corners 49"/>
          <p:cNvSpPr/>
          <p:nvPr/>
        </p:nvSpPr>
        <p:spPr>
          <a:xfrm>
            <a:off x="7910154" y="4259467"/>
            <a:ext cx="2632224" cy="145146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93700" dir="4200000" sx="104000" sy="104000" algn="ctr" rotWithShape="0">
              <a:schemeClr val="tx1"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/>
          <p:cNvSpPr/>
          <p:nvPr/>
        </p:nvSpPr>
        <p:spPr>
          <a:xfrm rot="19990064">
            <a:off x="9440403" y="4355529"/>
            <a:ext cx="1929795" cy="1541561"/>
          </a:xfrm>
          <a:custGeom>
            <a:avLst/>
            <a:gdLst>
              <a:gd name="connsiteX0" fmla="*/ 1361568 w 1929795"/>
              <a:gd name="connsiteY0" fmla="*/ 0 h 1541561"/>
              <a:gd name="connsiteX1" fmla="*/ 1797024 w 1929795"/>
              <a:gd name="connsiteY1" fmla="*/ 220272 h 1541561"/>
              <a:gd name="connsiteX2" fmla="*/ 1903697 w 1929795"/>
              <a:gd name="connsiteY2" fmla="*/ 545338 h 1541561"/>
              <a:gd name="connsiteX3" fmla="*/ 1466926 w 1929795"/>
              <a:gd name="connsiteY3" fmla="*/ 1408789 h 1541561"/>
              <a:gd name="connsiteX4" fmla="*/ 1141860 w 1929795"/>
              <a:gd name="connsiteY4" fmla="*/ 1515462 h 1541561"/>
              <a:gd name="connsiteX5" fmla="*/ 0 w 1929795"/>
              <a:gd name="connsiteY5" fmla="*/ 937860 h 1541561"/>
              <a:gd name="connsiteX6" fmla="*/ 0 w 1929795"/>
              <a:gd name="connsiteY6" fmla="*/ 310792 h 1541561"/>
              <a:gd name="connsiteX7" fmla="*/ 310792 w 1929795"/>
              <a:gd name="connsiteY7" fmla="*/ 0 h 154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9795" h="1541561">
                <a:moveTo>
                  <a:pt x="1361568" y="0"/>
                </a:moveTo>
                <a:lnTo>
                  <a:pt x="1797024" y="220272"/>
                </a:lnTo>
                <a:cubicBezTo>
                  <a:pt x="1916245" y="280580"/>
                  <a:pt x="1964004" y="426116"/>
                  <a:pt x="1903697" y="545338"/>
                </a:cubicBezTo>
                <a:lnTo>
                  <a:pt x="1466926" y="1408789"/>
                </a:lnTo>
                <a:cubicBezTo>
                  <a:pt x="1406618" y="1528011"/>
                  <a:pt x="1261082" y="1575770"/>
                  <a:pt x="1141860" y="1515462"/>
                </a:cubicBezTo>
                <a:lnTo>
                  <a:pt x="0" y="937860"/>
                </a:lnTo>
                <a:lnTo>
                  <a:pt x="0" y="310792"/>
                </a:lnTo>
                <a:cubicBezTo>
                  <a:pt x="0" y="139146"/>
                  <a:pt x="139146" y="0"/>
                  <a:pt x="310792" y="0"/>
                </a:cubicBezTo>
                <a:close/>
              </a:path>
            </a:pathLst>
          </a:custGeom>
          <a:gradFill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9691580" y="4816613"/>
            <a:ext cx="1482183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aleway" panose="020B0503030101060003" pitchFamily="34" charset="0"/>
              </a:rPr>
              <a:t>Power BI</a:t>
            </a:r>
            <a:endParaRPr lang="en-US" sz="1600" b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1900" y="2673985"/>
            <a:ext cx="876300" cy="711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655" y="2594610"/>
            <a:ext cx="756285" cy="6184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0845" y="2594610"/>
            <a:ext cx="826135" cy="81407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625" y="4413885"/>
            <a:ext cx="756285" cy="11537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0845" y="4573270"/>
            <a:ext cx="1165225" cy="823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grpId="0" nodeType="withEffect">
                                  <p:stCondLst>
                                    <p:cond delay="9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3" presetClass="entr" presetSubtype="16" fill="hold" grpId="0" nodeType="withEffect">
                                  <p:stCondLst>
                                    <p:cond delay="4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grpId="0" nodeType="withEffect">
                                  <p:stCondLst>
                                    <p:cond delay="61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6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3" presetClass="entr" presetSubtype="16" fill="hold" grpId="0" nodeType="withEffect">
                                  <p:stCondLst>
                                    <p:cond delay="7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7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3" presetClass="entr" presetSubtype="16" fill="hold" grpId="0" nodeType="withEffect">
                                  <p:stCondLst>
                                    <p:cond delay="8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3" presetClass="entr" presetSubtype="16" fill="hold" grpId="0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9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3" presetClass="entr" presetSubtype="16" fill="hold" grpId="0" nodeType="withEffect">
                                  <p:stCondLst>
                                    <p:cond delay="101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0" grpId="0"/>
      <p:bldP spid="162" grpId="0" animBg="1"/>
      <p:bldP spid="14" grpId="0" animBg="1"/>
      <p:bldP spid="9" grpId="0"/>
      <p:bldP spid="37" grpId="0" animBg="1"/>
      <p:bldP spid="39" grpId="0" animBg="1"/>
      <p:bldP spid="40" grpId="0"/>
      <p:bldP spid="42" grpId="0" animBg="1"/>
      <p:bldP spid="44" grpId="0" animBg="1"/>
      <p:bldP spid="45" grpId="0"/>
      <p:bldP spid="58" grpId="0" animBg="1"/>
      <p:bldP spid="60" grpId="0" animBg="1"/>
      <p:bldP spid="61" grpId="0"/>
      <p:bldP spid="54" grpId="0" animBg="1"/>
      <p:bldP spid="56" grpId="0" animBg="1"/>
      <p:bldP spid="57" grpId="0"/>
      <p:bldP spid="50" grpId="0" animBg="1"/>
      <p:bldP spid="52" grpId="0" bldLvl="0" animBg="1"/>
      <p:bldP spid="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/>
          <p:cNvSpPr/>
          <p:nvPr/>
        </p:nvSpPr>
        <p:spPr>
          <a:xfrm>
            <a:off x="3277235" y="0"/>
            <a:ext cx="8914765" cy="3275965"/>
          </a:xfrm>
          <a:custGeom>
            <a:avLst/>
            <a:gdLst>
              <a:gd name="connsiteX0" fmla="*/ 0 w 11846533"/>
              <a:gd name="connsiteY0" fmla="*/ 0 h 5591251"/>
              <a:gd name="connsiteX1" fmla="*/ 11846533 w 11846533"/>
              <a:gd name="connsiteY1" fmla="*/ 0 h 5591251"/>
              <a:gd name="connsiteX2" fmla="*/ 11846533 w 11846533"/>
              <a:gd name="connsiteY2" fmla="*/ 2810743 h 5591251"/>
              <a:gd name="connsiteX3" fmla="*/ 3207168 w 11846533"/>
              <a:gd name="connsiteY3" fmla="*/ 5526339 h 5591251"/>
              <a:gd name="connsiteX4" fmla="*/ 1448732 w 11846533"/>
              <a:gd name="connsiteY4" fmla="*/ 4608980 h 5591251"/>
              <a:gd name="connsiteX5" fmla="*/ 0 w 11846533"/>
              <a:gd name="connsiteY5" fmla="*/ 0 h 5591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46533" h="5591251">
                <a:moveTo>
                  <a:pt x="0" y="0"/>
                </a:moveTo>
                <a:lnTo>
                  <a:pt x="11846533" y="0"/>
                </a:lnTo>
                <a:lnTo>
                  <a:pt x="11846533" y="2810743"/>
                </a:lnTo>
                <a:lnTo>
                  <a:pt x="3207168" y="5526339"/>
                </a:lnTo>
                <a:cubicBezTo>
                  <a:pt x="2468268" y="5758596"/>
                  <a:pt x="1680989" y="5347881"/>
                  <a:pt x="1448732" y="460898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93AE4"/>
              </a:gs>
              <a:gs pos="100000">
                <a:srgbClr val="4358D7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833147" y="767596"/>
            <a:ext cx="662420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Raleway Black" panose="020B0A03030101060003" pitchFamily="34" charset="0"/>
              </a:rPr>
              <a:t>Project Timeline </a:t>
            </a:r>
            <a:endParaRPr lang="en-US" sz="4800" dirty="0">
              <a:solidFill>
                <a:schemeClr val="bg1"/>
              </a:solidFill>
              <a:latin typeface="Raleway Black" panose="020B0A03030101060003" pitchFamily="34" charset="0"/>
            </a:endParaRPr>
          </a:p>
        </p:txBody>
      </p:sp>
      <p:sp>
        <p:nvSpPr>
          <p:cNvPr id="17" name="Isosceles Triangle 16"/>
          <p:cNvSpPr/>
          <p:nvPr/>
        </p:nvSpPr>
        <p:spPr>
          <a:xfrm rot="5400000">
            <a:off x="9752471" y="5252507"/>
            <a:ext cx="240616" cy="18300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59740" y="31686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1- Data source</a:t>
            </a:r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18185" y="195770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2- Load to Azure Data storage</a:t>
            </a:r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657350" y="3597910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3- Create piplelines  </a:t>
            </a:r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620135" y="4937760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4- Load data to  sql server</a:t>
            </a: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698615" y="407225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5- Transform data </a:t>
            </a:r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461500" y="307784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6- Make Quires for Power BI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4" grpId="0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459740" y="1592580"/>
            <a:ext cx="5777230" cy="3007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Raleway Black" panose="020B0A03030101060003" pitchFamily="34" charset="0"/>
              </a:rPr>
              <a:t>welcome essage.</a:t>
            </a:r>
            <a:endParaRPr lang="en-US" sz="6600" dirty="0">
              <a:solidFill>
                <a:schemeClr val="bg1"/>
              </a:solidFill>
              <a:latin typeface="Raleway Black" panose="020B0A03030101060003" pitchFamily="34" charset="0"/>
            </a:endParaRPr>
          </a:p>
        </p:txBody>
      </p:sp>
      <p:sp>
        <p:nvSpPr>
          <p:cNvPr id="19" name="Rectangle 7"/>
          <p:cNvSpPr/>
          <p:nvPr/>
        </p:nvSpPr>
        <p:spPr>
          <a:xfrm>
            <a:off x="2735474" y="2105108"/>
            <a:ext cx="1097280" cy="109728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59740" y="31686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1- Data source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3046730" y="553720"/>
            <a:ext cx="7719695" cy="6286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/>
              <a:t>Generated by Chat GPT and stored in internal sotrage of the computer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290" y="1259840"/>
            <a:ext cx="12123420" cy="563626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1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783894" y="387936"/>
            <a:ext cx="66242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Raleway Black" panose="020B0A03030101060003" pitchFamily="34" charset="0"/>
              </a:rPr>
              <a:t>About Us</a:t>
            </a:r>
            <a:endParaRPr lang="en-US" sz="6600" dirty="0">
              <a:solidFill>
                <a:schemeClr val="bg1"/>
              </a:solidFill>
              <a:latin typeface="Raleway Black" panose="020B0A030301010600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55022" y="2554294"/>
            <a:ext cx="668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Raleway" panose="020B0503030101060003" pitchFamily="34" charset="0"/>
              </a:rPr>
              <a:t>The user can perform the presentation on a projector or computer, and the </a:t>
            </a:r>
            <a:r>
              <a:rPr lang="en-US" sz="1200" dirty="0" err="1">
                <a:solidFill>
                  <a:schemeClr val="bg1"/>
                </a:solidFill>
                <a:latin typeface="Raleway" panose="020B0503030101060003" pitchFamily="34" charset="0"/>
              </a:rPr>
              <a:t>powerpoint</a:t>
            </a:r>
            <a:r>
              <a:rPr lang="en-US" sz="1200" dirty="0">
                <a:solidFill>
                  <a:schemeClr val="bg1"/>
                </a:solidFill>
                <a:latin typeface="Raleway" panose="020B0503030101060003" pitchFamily="34" charset="0"/>
              </a:rPr>
              <a:t> can be printed out and made into film.</a:t>
            </a:r>
            <a:endParaRPr lang="en-US" sz="1200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39032" y="1553075"/>
            <a:ext cx="6313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aleway" panose="020B0503030101060003" pitchFamily="34" charset="0"/>
              </a:rPr>
              <a:t>We Always help you Business</a:t>
            </a:r>
            <a:br>
              <a:rPr lang="en-US" sz="2400" dirty="0">
                <a:solidFill>
                  <a:schemeClr val="bg1"/>
                </a:solidFill>
                <a:latin typeface="Raleway" panose="020B0503030101060003" pitchFamily="34" charset="0"/>
              </a:rPr>
            </a:br>
            <a:r>
              <a:rPr lang="en-US" sz="2400" b="1" i="1" dirty="0">
                <a:solidFill>
                  <a:schemeClr val="bg1"/>
                </a:solidFill>
                <a:latin typeface="Raleway" panose="020B0503030101060003" pitchFamily="34" charset="0"/>
              </a:rPr>
              <a:t>Better And Bigger</a:t>
            </a:r>
            <a:endParaRPr lang="en-US" sz="2400" b="1" i="1" dirty="0">
              <a:solidFill>
                <a:schemeClr val="bg1"/>
              </a:solidFill>
              <a:latin typeface="Raleway" panose="020B0503030101060003" pitchFamily="34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11580" y="-274320"/>
            <a:ext cx="14615160" cy="7406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grpId="0" nodeType="withEffect">
                                  <p:stCondLst>
                                    <p:cond delay="17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iterate type="wd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459740" y="1592580"/>
            <a:ext cx="5777230" cy="3007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Raleway Black" panose="020B0A03030101060003" pitchFamily="34" charset="0"/>
              </a:rPr>
              <a:t>welcome essage.</a:t>
            </a:r>
            <a:endParaRPr lang="en-US" sz="6600" dirty="0">
              <a:solidFill>
                <a:schemeClr val="bg1"/>
              </a:solidFill>
              <a:latin typeface="Raleway Black" panose="020B0A03030101060003" pitchFamily="34" charset="0"/>
            </a:endParaRPr>
          </a:p>
        </p:txBody>
      </p:sp>
      <p:sp>
        <p:nvSpPr>
          <p:cNvPr id="19" name="Rectangle 7"/>
          <p:cNvSpPr/>
          <p:nvPr/>
        </p:nvSpPr>
        <p:spPr>
          <a:xfrm>
            <a:off x="2735474" y="2105108"/>
            <a:ext cx="1097280" cy="109728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54330" y="31686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2- Load to Azure Data storage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38580"/>
            <a:ext cx="12192635" cy="552005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1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19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sosceles Triangle 34"/>
          <p:cNvSpPr/>
          <p:nvPr/>
        </p:nvSpPr>
        <p:spPr>
          <a:xfrm rot="5400000">
            <a:off x="1505287" y="5290719"/>
            <a:ext cx="240616" cy="18300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30505" y="197485"/>
            <a:ext cx="2072640" cy="865505"/>
          </a:xfrm>
          <a:prstGeom prst="ellipse">
            <a:avLst/>
          </a:prstGeom>
          <a:ln>
            <a:gradFill>
              <a:gsLst>
                <a:gs pos="0">
                  <a:srgbClr val="14CD68"/>
                </a:gs>
                <a:gs pos="100000">
                  <a:srgbClr val="035C7D"/>
                </a:gs>
              </a:gsLst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3- Create piplelines  </a:t>
            </a:r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1264920"/>
            <a:ext cx="12192635" cy="55930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1130</Words>
  <Application>WPS Presentation</Application>
  <PresentationFormat>宽屏</PresentationFormat>
  <Paragraphs>102</Paragraphs>
  <Slides>18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9" baseType="lpstr">
      <vt:lpstr>Arial</vt:lpstr>
      <vt:lpstr>SimSun</vt:lpstr>
      <vt:lpstr>Wingdings</vt:lpstr>
      <vt:lpstr>Source Sans Pro</vt:lpstr>
      <vt:lpstr>Raleway Black</vt:lpstr>
      <vt:lpstr>Yu Gothic UI Semibold</vt:lpstr>
      <vt:lpstr>Raleway</vt:lpstr>
      <vt:lpstr>Poppins</vt:lpstr>
      <vt:lpstr>Yu Gothic UI</vt:lpstr>
      <vt:lpstr>Calibri</vt:lpstr>
      <vt:lpstr>Microsoft YaHei</vt:lpstr>
      <vt:lpstr>Arial Unicode MS</vt:lpstr>
      <vt:lpstr>Calibri Light</vt:lpstr>
      <vt:lpstr>Lato Light</vt:lpstr>
      <vt:lpstr>Montserrat ExtraBold</vt:lpstr>
      <vt:lpstr>linea-basic-10</vt:lpstr>
      <vt:lpstr>Poppins ExtraBold</vt:lpstr>
      <vt:lpstr>AddCityboy</vt:lpstr>
      <vt:lpstr>Segoe Print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dreamer</dc:title>
  <dc:creator>copyright@2019—dreamer</dc:creator>
  <dc:description>dreamer2020@qq.com</dc:description>
  <cp:lastModifiedBy>DestinationXS</cp:lastModifiedBy>
  <cp:revision>12</cp:revision>
  <dcterms:created xsi:type="dcterms:W3CDTF">2019-03-28T05:24:00Z</dcterms:created>
  <dcterms:modified xsi:type="dcterms:W3CDTF">2024-10-21T20:01:54Z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BF05A535995242198D16F4F73611EDDD_11</vt:lpwstr>
  </property>
  <property fmtid="{D5CDD505-2E9C-101B-9397-08002B2CF9AE}" pid="3" name="KSOProductBuildVer">
    <vt:lpwstr>1033-12.2.0.13472</vt:lpwstr>
  </property>
</Properties>
</file>

<file path=docProps/thumbnail.jpeg>
</file>